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1813" cy="96615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728"/>
  </p:normalViewPr>
  <p:slideViewPr>
    <p:cSldViewPr>
      <p:cViewPr varScale="1">
        <p:scale>
          <a:sx n="92" d="100"/>
          <a:sy n="92" d="100"/>
        </p:scale>
        <p:origin x="13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F7754A2-5DE7-4D9E-8BC0-49B6E0996504}"/>
              </a:ext>
            </a:extLst>
          </p:cNvPr>
          <p:cNvSpPr txBox="1"/>
          <p:nvPr/>
        </p:nvSpPr>
        <p:spPr>
          <a:xfrm>
            <a:off x="1222760" y="1563842"/>
            <a:ext cx="270000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r-FR" sz="900" b="1" dirty="0">
                <a:latin typeface="Gill Sans MT" panose="020B0502020104020203" pitchFamily="34" charset="0"/>
              </a:rPr>
              <a:t>CONFORMITE</a:t>
            </a:r>
            <a:r>
              <a:rPr lang="fr-FR" sz="1000" b="1" dirty="0">
                <a:latin typeface="Gill Sans MT" panose="020B0502020104020203" pitchFamily="34" charset="0"/>
              </a:rPr>
              <a:t> </a:t>
            </a:r>
            <a:r>
              <a:rPr lang="fr-FR" sz="900" b="1" dirty="0">
                <a:latin typeface="Gill Sans MT" panose="020B0502020104020203" pitchFamily="34" charset="0"/>
              </a:rPr>
              <a:t>DU MODELE</a:t>
            </a:r>
            <a:endParaRPr lang="fr-FR" sz="1000" b="1" dirty="0">
              <a:latin typeface="Gill Sans MT" panose="020B05020201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4B4D0F-390A-4AB6-804A-0C4079E31609}"/>
              </a:ext>
            </a:extLst>
          </p:cNvPr>
          <p:cNvSpPr/>
          <p:nvPr/>
        </p:nvSpPr>
        <p:spPr>
          <a:xfrm>
            <a:off x="323528" y="521118"/>
            <a:ext cx="4104456" cy="535615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C61111-9E3C-481B-A23E-7144EBBDCAE6}"/>
              </a:ext>
            </a:extLst>
          </p:cNvPr>
          <p:cNvSpPr/>
          <p:nvPr/>
        </p:nvSpPr>
        <p:spPr>
          <a:xfrm>
            <a:off x="395536" y="642911"/>
            <a:ext cx="270220" cy="51125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B185C64-4A3A-40B5-BA90-A209475DFB7A}"/>
              </a:ext>
            </a:extLst>
          </p:cNvPr>
          <p:cNvSpPr txBox="1"/>
          <p:nvPr/>
        </p:nvSpPr>
        <p:spPr>
          <a:xfrm>
            <a:off x="786237" y="646401"/>
            <a:ext cx="338437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900" dirty="0">
                <a:latin typeface="Arial Nova" panose="020B0504020202020204" pitchFamily="34" charset="0"/>
              </a:rPr>
              <a:t>CERTIFICAT D’APTITUDE PROFESSIONNELLE</a:t>
            </a:r>
          </a:p>
          <a:p>
            <a:pPr algn="ctr"/>
            <a:r>
              <a:rPr lang="fr-FR" sz="900" dirty="0">
                <a:latin typeface="Arial Nova" panose="020B0504020202020204" pitchFamily="34" charset="0"/>
              </a:rPr>
              <a:t>ESTHETIQUE COSMETIQUE PARFUMERIE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F348894-9700-4A62-8BB4-302BC59F1BAE}"/>
              </a:ext>
            </a:extLst>
          </p:cNvPr>
          <p:cNvSpPr txBox="1"/>
          <p:nvPr/>
        </p:nvSpPr>
        <p:spPr>
          <a:xfrm>
            <a:off x="737764" y="1988840"/>
            <a:ext cx="351093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latin typeface="Arial Nova" panose="020B0504020202020204" pitchFamily="34" charset="0"/>
              </a:rPr>
              <a:t>MODÈLE FÉMININ</a:t>
            </a:r>
          </a:p>
          <a:p>
            <a:endParaRPr lang="fr-FR" sz="900" dirty="0">
              <a:latin typeface="Arial Nova" panose="020B0504020202020204" pitchFamily="34" charset="0"/>
            </a:endParaRPr>
          </a:p>
          <a:p>
            <a:r>
              <a:rPr lang="fr-FR" sz="900" b="1" dirty="0">
                <a:latin typeface="Arial Nova" panose="020B0504020202020204" pitchFamily="34" charset="0"/>
              </a:rPr>
              <a:t>Evaluation :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ponctuelle</a:t>
            </a:r>
            <a:r>
              <a:rPr lang="fr-FR" sz="900" b="1" dirty="0">
                <a:latin typeface="Arial Nova" panose="020B0504020202020204" pitchFamily="34" charset="0"/>
              </a:rPr>
              <a:t> </a:t>
            </a:r>
            <a:r>
              <a:rPr lang="fr-FR" sz="900" dirty="0">
                <a:latin typeface="Arial Nova" panose="020B0504020202020204" pitchFamily="34" charset="0"/>
              </a:rPr>
              <a:t>: le modèle doit être majeur.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CCF : le modèle élève est majeur ou mineur.</a:t>
            </a:r>
          </a:p>
          <a:p>
            <a:endParaRPr lang="fr-FR" sz="900" dirty="0">
              <a:latin typeface="Arial Nova" panose="020B0504020202020204" pitchFamily="34" charset="0"/>
            </a:endParaRPr>
          </a:p>
          <a:p>
            <a:r>
              <a:rPr lang="fr-FR" sz="900" b="1" dirty="0">
                <a:latin typeface="Arial Nova" panose="020B0504020202020204" pitchFamily="34" charset="0"/>
              </a:rPr>
              <a:t>Le modèle doit avoir :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Le visage maquillé ( fond de teint, fards à paupières, mascara, rouge à lèvres foncé)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Les sourcils épilés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Les ongles des mains et des pieds non maquillés</a:t>
            </a:r>
          </a:p>
          <a:p>
            <a:endParaRPr lang="fr-FR" sz="900" dirty="0">
              <a:latin typeface="Arial Nova" panose="020B0504020202020204" pitchFamily="34" charset="0"/>
            </a:endParaRPr>
          </a:p>
          <a:p>
            <a:r>
              <a:rPr lang="fr-FR" sz="900" b="1" dirty="0">
                <a:latin typeface="Arial Nova" panose="020B0504020202020204" pitchFamily="34" charset="0"/>
              </a:rPr>
              <a:t>Le modèle ne doit pas avoir :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De faux-cils, d’extension de cils, du maquillage permanent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De piercing sur le visage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5E92AF3-4D04-48AE-8223-AC19151D2281}"/>
              </a:ext>
            </a:extLst>
          </p:cNvPr>
          <p:cNvSpPr txBox="1"/>
          <p:nvPr/>
        </p:nvSpPr>
        <p:spPr>
          <a:xfrm>
            <a:off x="739847" y="1070313"/>
            <a:ext cx="361821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latin typeface="Arial Nova" panose="020B0504020202020204" pitchFamily="34" charset="0"/>
              </a:rPr>
              <a:t>UP1 – TECHNIQUES DE SOINS ESTHETIQUES DU VISAGE, </a:t>
            </a:r>
          </a:p>
          <a:p>
            <a:pPr algn="ctr"/>
            <a:r>
              <a:rPr lang="fr-FR" sz="900" b="1" dirty="0">
                <a:latin typeface="Arial Nova" panose="020B0504020202020204" pitchFamily="34" charset="0"/>
              </a:rPr>
              <a:t>des MAINS et des PIEDS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36F0F40-87BF-4D16-B6D7-EF128B525FA6}"/>
              </a:ext>
            </a:extLst>
          </p:cNvPr>
          <p:cNvSpPr txBox="1"/>
          <p:nvPr/>
        </p:nvSpPr>
        <p:spPr>
          <a:xfrm>
            <a:off x="854682" y="4971802"/>
            <a:ext cx="3384376" cy="50783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00" b="1" dirty="0">
                <a:latin typeface="Arial Nova" panose="020B0504020202020204" pitchFamily="34" charset="0"/>
              </a:rPr>
              <a:t>Le candidat se verra attribuer des pénalités si son modèle n’est pas conforme aux caractéristiques demandées pour l’examen.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74D908-9C76-448B-BF09-5113072BF0FF}"/>
              </a:ext>
            </a:extLst>
          </p:cNvPr>
          <p:cNvSpPr/>
          <p:nvPr/>
        </p:nvSpPr>
        <p:spPr>
          <a:xfrm>
            <a:off x="4716016" y="521118"/>
            <a:ext cx="4104456" cy="535615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9C38DB-D8E4-43D6-8513-5CC97B04F812}"/>
              </a:ext>
            </a:extLst>
          </p:cNvPr>
          <p:cNvSpPr/>
          <p:nvPr/>
        </p:nvSpPr>
        <p:spPr>
          <a:xfrm>
            <a:off x="4820767" y="656833"/>
            <a:ext cx="270220" cy="51125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59C1BCD-0226-4BE3-9096-6DD7D95055E4}"/>
              </a:ext>
            </a:extLst>
          </p:cNvPr>
          <p:cNvSpPr txBox="1"/>
          <p:nvPr/>
        </p:nvSpPr>
        <p:spPr>
          <a:xfrm>
            <a:off x="5195738" y="656833"/>
            <a:ext cx="338437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900" dirty="0">
                <a:latin typeface="Arial Nova" panose="020B0504020202020204" pitchFamily="34" charset="0"/>
              </a:rPr>
              <a:t>CERTIFICAT D’APTITUDE PROFESSIONNELLE</a:t>
            </a:r>
          </a:p>
          <a:p>
            <a:pPr algn="ctr"/>
            <a:r>
              <a:rPr lang="fr-FR" sz="900" dirty="0">
                <a:latin typeface="Arial Nova" panose="020B0504020202020204" pitchFamily="34" charset="0"/>
              </a:rPr>
              <a:t>ESTHETIQUE COSMETIQUE PARFUMERIE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446D0F-B3F1-4541-8B73-22321221C1ED}"/>
              </a:ext>
            </a:extLst>
          </p:cNvPr>
          <p:cNvSpPr txBox="1"/>
          <p:nvPr/>
        </p:nvSpPr>
        <p:spPr>
          <a:xfrm>
            <a:off x="5153756" y="1144229"/>
            <a:ext cx="3618211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00" b="1" dirty="0">
                <a:latin typeface="Arial Nova" panose="020B0504020202020204" pitchFamily="34" charset="0"/>
              </a:rPr>
              <a:t>UP2 – TECHNIQUES ESTHETIQUES LIEES AUX PHANERES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5BADF98-7B82-433B-8700-6F688534E828}"/>
              </a:ext>
            </a:extLst>
          </p:cNvPr>
          <p:cNvSpPr txBox="1"/>
          <p:nvPr/>
        </p:nvSpPr>
        <p:spPr>
          <a:xfrm>
            <a:off x="5612861" y="1563841"/>
            <a:ext cx="270000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r-FR" sz="900" b="1" dirty="0">
                <a:latin typeface="Gill Sans MT" panose="020B0502020104020203" pitchFamily="34" charset="0"/>
              </a:rPr>
              <a:t>CONFORMITE</a:t>
            </a:r>
            <a:r>
              <a:rPr lang="fr-FR" sz="1000" b="1" dirty="0">
                <a:latin typeface="Gill Sans MT" panose="020B0502020104020203" pitchFamily="34" charset="0"/>
              </a:rPr>
              <a:t> </a:t>
            </a:r>
            <a:r>
              <a:rPr lang="fr-FR" sz="900" b="1" dirty="0">
                <a:latin typeface="Gill Sans MT" panose="020B0502020104020203" pitchFamily="34" charset="0"/>
              </a:rPr>
              <a:t>DU MODELE</a:t>
            </a:r>
            <a:endParaRPr lang="fr-FR" sz="1000" b="1" dirty="0">
              <a:latin typeface="Gill Sans MT" panose="020B0502020104020203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820AB87-EA6C-4CC6-9A5A-1F479CE1AA48}"/>
              </a:ext>
            </a:extLst>
          </p:cNvPr>
          <p:cNvSpPr txBox="1"/>
          <p:nvPr/>
        </p:nvSpPr>
        <p:spPr>
          <a:xfrm>
            <a:off x="5225399" y="1988840"/>
            <a:ext cx="351093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latin typeface="Arial Nova" panose="020B0504020202020204" pitchFamily="34" charset="0"/>
              </a:rPr>
              <a:t>MODÈLE FÉMININ</a:t>
            </a:r>
          </a:p>
          <a:p>
            <a:endParaRPr lang="fr-FR" sz="900" dirty="0">
              <a:latin typeface="Arial Nova" panose="020B0504020202020204" pitchFamily="34" charset="0"/>
            </a:endParaRPr>
          </a:p>
          <a:p>
            <a:r>
              <a:rPr lang="fr-FR" sz="900" b="1" dirty="0">
                <a:latin typeface="Arial Nova" panose="020B0504020202020204" pitchFamily="34" charset="0"/>
              </a:rPr>
              <a:t>Evaluation :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ponctuelle</a:t>
            </a:r>
            <a:r>
              <a:rPr lang="fr-FR" sz="900" b="1" dirty="0">
                <a:latin typeface="Arial Nova" panose="020B0504020202020204" pitchFamily="34" charset="0"/>
              </a:rPr>
              <a:t> </a:t>
            </a:r>
            <a:r>
              <a:rPr lang="fr-FR" sz="900" dirty="0">
                <a:latin typeface="Arial Nova" panose="020B0504020202020204" pitchFamily="34" charset="0"/>
              </a:rPr>
              <a:t>: le modèle doit être majeur.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CCF : le modèle élève est majeur ou mineur.</a:t>
            </a:r>
          </a:p>
          <a:p>
            <a:endParaRPr lang="fr-FR" sz="900" dirty="0">
              <a:latin typeface="Arial Nova" panose="020B0504020202020204" pitchFamily="34" charset="0"/>
            </a:endParaRPr>
          </a:p>
          <a:p>
            <a:r>
              <a:rPr lang="fr-FR" sz="900" b="1" dirty="0">
                <a:latin typeface="Arial Nova" panose="020B0504020202020204" pitchFamily="34" charset="0"/>
              </a:rPr>
              <a:t>Le modèle doit avoir :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Les sourcils non épilés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Les ongles des mains et des pieds non manucurés</a:t>
            </a:r>
          </a:p>
          <a:p>
            <a:endParaRPr lang="fr-FR" sz="4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Les ongles des mains et des pieds maquillés</a:t>
            </a:r>
          </a:p>
          <a:p>
            <a:endParaRPr lang="fr-FR" sz="900" dirty="0">
              <a:latin typeface="Arial Nova" panose="020B0504020202020204" pitchFamily="34" charset="0"/>
            </a:endParaRPr>
          </a:p>
          <a:p>
            <a:r>
              <a:rPr lang="fr-FR" sz="900" b="1" dirty="0">
                <a:latin typeface="Arial Nova" panose="020B0504020202020204" pitchFamily="34" charset="0"/>
              </a:rPr>
              <a:t>Le modèle ne doit pas avoir :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De prothèse ongulaire</a:t>
            </a:r>
          </a:p>
          <a:p>
            <a:endParaRPr lang="fr-FR" sz="900" dirty="0">
              <a:latin typeface="Arial Nova" panose="020B0504020202020204" pitchFamily="34" charset="0"/>
            </a:endParaRPr>
          </a:p>
          <a:p>
            <a:r>
              <a:rPr lang="fr-FR" sz="900" b="1" dirty="0">
                <a:latin typeface="Arial Nova" panose="020B0504020202020204" pitchFamily="34" charset="0"/>
              </a:rPr>
              <a:t>Le modèle doit être :</a:t>
            </a:r>
          </a:p>
          <a:p>
            <a:endParaRPr lang="fr-FR" sz="500" dirty="0">
              <a:latin typeface="Arial Nova" panose="020B05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latin typeface="Arial Nova" panose="020B0504020202020204" pitchFamily="34" charset="0"/>
              </a:rPr>
              <a:t>Non épilé sur les zones à traiter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2B88AC9-7676-4B59-B1D6-ABCDB76A113B}"/>
              </a:ext>
            </a:extLst>
          </p:cNvPr>
          <p:cNvSpPr txBox="1"/>
          <p:nvPr/>
        </p:nvSpPr>
        <p:spPr>
          <a:xfrm>
            <a:off x="5288680" y="4971802"/>
            <a:ext cx="3384376" cy="50783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00" b="1" dirty="0">
                <a:latin typeface="Arial Nova" panose="020B0504020202020204" pitchFamily="34" charset="0"/>
              </a:rPr>
              <a:t>Le candidat se verra attribuer des pénalités si son modèle n’est pas conforme aux caractéristiques demandées pour l’examen.</a:t>
            </a:r>
          </a:p>
        </p:txBody>
      </p:sp>
    </p:spTree>
    <p:extLst>
      <p:ext uri="{BB962C8B-B14F-4D97-AF65-F5344CB8AC3E}">
        <p14:creationId xmlns:p14="http://schemas.microsoft.com/office/powerpoint/2010/main" val="23810276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227</Words>
  <Application>Microsoft Macintosh PowerPoint</Application>
  <PresentationFormat>Affichage à l'écran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</vt:lpstr>
      <vt:lpstr>Gill Sans MT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 Robino</dc:creator>
  <cp:lastModifiedBy>Edith LE GRUIEC</cp:lastModifiedBy>
  <cp:revision>9</cp:revision>
  <cp:lastPrinted>2019-06-13T12:21:34Z</cp:lastPrinted>
  <dcterms:created xsi:type="dcterms:W3CDTF">2019-06-13T11:35:22Z</dcterms:created>
  <dcterms:modified xsi:type="dcterms:W3CDTF">2019-10-02T08:30:16Z</dcterms:modified>
</cp:coreProperties>
</file>