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rimo Italics" charset="1" panose="020B0604020202090204"/>
      <p:regular r:id="rId16"/>
    </p:embeddedFont>
    <p:embeddedFont>
      <p:font typeface="Poppins Italics" charset="1" panose="00000500000000000000"/>
      <p:regular r:id="rId17"/>
    </p:embeddedFont>
    <p:embeddedFont>
      <p:font typeface="Poppins Bold" charset="1" panose="00000800000000000000"/>
      <p:regular r:id="rId18"/>
    </p:embeddedFont>
    <p:embeddedFont>
      <p:font typeface="Poppins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Masters/notesMaster1.xml" Type="http://schemas.openxmlformats.org/officeDocument/2006/relationships/notesMaster"/><Relationship Id="rId2" Target="presProps.xml" Type="http://schemas.openxmlformats.org/officeDocument/2006/relationships/presProps"/><Relationship Id="rId20" Target="theme/theme2.xml" Type="http://schemas.openxmlformats.org/officeDocument/2006/relationships/theme"/><Relationship Id="rId21" Target="notesSlides/notesSlide1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3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12052"/>
            <a:ext cx="4607496" cy="174948"/>
            <a:chOff x="0" y="0"/>
            <a:chExt cx="6143328" cy="2332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607496" y="10112052"/>
            <a:ext cx="4607496" cy="174948"/>
            <a:chOff x="0" y="0"/>
            <a:chExt cx="6143328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AD03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0" y="2394"/>
            <a:ext cx="1298655" cy="10108380"/>
          </a:xfrm>
          <a:custGeom>
            <a:avLst/>
            <a:gdLst/>
            <a:ahLst/>
            <a:cxnLst/>
            <a:rect r="r" b="b" t="t" l="l"/>
            <a:pathLst>
              <a:path h="10108380" w="1298655">
                <a:moveTo>
                  <a:pt x="0" y="0"/>
                </a:moveTo>
                <a:lnTo>
                  <a:pt x="1298655" y="0"/>
                </a:lnTo>
                <a:lnTo>
                  <a:pt x="1298655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31" t="-26455" r="-41904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665932" y="6432578"/>
            <a:ext cx="3622068" cy="3675802"/>
          </a:xfrm>
          <a:custGeom>
            <a:avLst/>
            <a:gdLst/>
            <a:ahLst/>
            <a:cxnLst/>
            <a:rect r="r" b="b" t="t" l="l"/>
            <a:pathLst>
              <a:path h="3675802" w="3622068">
                <a:moveTo>
                  <a:pt x="0" y="0"/>
                </a:moveTo>
                <a:lnTo>
                  <a:pt x="3622068" y="0"/>
                </a:lnTo>
                <a:lnTo>
                  <a:pt x="3622068" y="3675802"/>
                </a:lnTo>
                <a:lnTo>
                  <a:pt x="0" y="3675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11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8801785"/>
            <a:ext cx="8087152" cy="45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6"/>
              </a:lnSpc>
            </a:pPr>
            <a:r>
              <a:rPr lang="en-US" sz="3080" i="true">
                <a:solidFill>
                  <a:srgbClr val="FFFFFF"/>
                </a:solidFill>
                <a:latin typeface="Arimo Italics"/>
                <a:ea typeface="Arimo Italics"/>
                <a:cs typeface="Arimo Italics"/>
                <a:sym typeface="Arimo Italics"/>
              </a:rPr>
              <a:t>Formation des référents et référentes BRIO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9258300"/>
            <a:ext cx="4424362" cy="403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i="true">
                <a:solidFill>
                  <a:srgbClr val="FE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Jeudi 22 janvier 2026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864638"/>
            <a:ext cx="16955024" cy="172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true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Le diplôme d’accès aux études supérieure, une véritable seconde chance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5931174" y="38062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6" y="0"/>
                </a:lnTo>
                <a:lnTo>
                  <a:pt x="2356826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394"/>
            <a:ext cx="1298655" cy="10108380"/>
          </a:xfrm>
          <a:custGeom>
            <a:avLst/>
            <a:gdLst/>
            <a:ahLst/>
            <a:cxnLst/>
            <a:rect r="r" b="b" t="t" l="l"/>
            <a:pathLst>
              <a:path h="10108380" w="1298655">
                <a:moveTo>
                  <a:pt x="0" y="0"/>
                </a:moveTo>
                <a:lnTo>
                  <a:pt x="1298655" y="0"/>
                </a:lnTo>
                <a:lnTo>
                  <a:pt x="1298655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31" t="-26455" r="-4190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86922" y="54274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5" y="0"/>
                </a:lnTo>
                <a:lnTo>
                  <a:pt x="2356825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115227"/>
            <a:ext cx="5807756" cy="297524"/>
            <a:chOff x="0" y="0"/>
            <a:chExt cx="4553379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53422" cy="233299"/>
            </a:xfrm>
            <a:custGeom>
              <a:avLst/>
              <a:gdLst/>
              <a:ahLst/>
              <a:cxnLst/>
              <a:rect r="r" b="b" t="t" l="l"/>
              <a:pathLst>
                <a:path h="233299" w="4553422">
                  <a:moveTo>
                    <a:pt x="0" y="0"/>
                  </a:moveTo>
                  <a:lnTo>
                    <a:pt x="4553422" y="0"/>
                  </a:lnTo>
                  <a:lnTo>
                    <a:pt x="4553422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807756" y="10115227"/>
            <a:ext cx="3415034" cy="174948"/>
            <a:chOff x="0" y="0"/>
            <a:chExt cx="4553379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553422" cy="233299"/>
            </a:xfrm>
            <a:custGeom>
              <a:avLst/>
              <a:gdLst/>
              <a:ahLst/>
              <a:cxnLst/>
              <a:rect r="r" b="b" t="t" l="l"/>
              <a:pathLst>
                <a:path h="233299" w="4553422">
                  <a:moveTo>
                    <a:pt x="0" y="0"/>
                  </a:moveTo>
                  <a:lnTo>
                    <a:pt x="4553422" y="0"/>
                  </a:lnTo>
                  <a:lnTo>
                    <a:pt x="4553422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1E50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-7334324" y="1572397"/>
            <a:ext cx="22102496" cy="878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2"/>
              </a:lnSpc>
            </a:pPr>
            <a:r>
              <a:rPr lang="en-US" sz="5311" b="true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Témoignages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8655" y="2804047"/>
            <a:ext cx="16508341" cy="745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47"/>
              </a:lnSpc>
            </a:pPr>
            <a:r>
              <a:rPr lang="en-US" sz="394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Noah COURBES :</a:t>
            </a:r>
            <a:r>
              <a:rPr lang="en-US" sz="39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4947"/>
              </a:lnSpc>
            </a:pPr>
            <a:r>
              <a:rPr lang="en-US" sz="39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diplômé du DAEUB Université de Rennes 2025 – en L1 mathématiques 2025-26</a:t>
            </a:r>
          </a:p>
          <a:p>
            <a:pPr algn="just">
              <a:lnSpc>
                <a:spcPts val="4947"/>
              </a:lnSpc>
            </a:pPr>
          </a:p>
          <a:p>
            <a:pPr algn="just">
              <a:lnSpc>
                <a:spcPts val="4947"/>
              </a:lnSpc>
            </a:pPr>
            <a:r>
              <a:rPr lang="en-US" sz="394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Maximilien Le Galèze :</a:t>
            </a:r>
          </a:p>
          <a:p>
            <a:pPr algn="just">
              <a:lnSpc>
                <a:spcPts val="4947"/>
              </a:lnSpc>
            </a:pPr>
            <a:r>
              <a:rPr lang="en-US" sz="39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Diplômé du DAEU A Université de Bretagne Sud – lauréat du CAPES d’Anglais en 2025.</a:t>
            </a:r>
          </a:p>
          <a:p>
            <a:pPr algn="just">
              <a:lnSpc>
                <a:spcPts val="4947"/>
              </a:lnSpc>
            </a:pPr>
          </a:p>
          <a:p>
            <a:pPr algn="just">
              <a:lnSpc>
                <a:spcPts val="4947"/>
              </a:lnSpc>
              <a:spcBef>
                <a:spcPct val="0"/>
              </a:spcBef>
            </a:pPr>
          </a:p>
          <a:p>
            <a:pPr algn="just">
              <a:lnSpc>
                <a:spcPts val="4949"/>
              </a:lnSpc>
              <a:spcBef>
                <a:spcPct val="0"/>
              </a:spcBef>
            </a:pPr>
          </a:p>
          <a:p>
            <a:pPr algn="just">
              <a:lnSpc>
                <a:spcPts val="4949"/>
              </a:lnSpc>
              <a:spcBef>
                <a:spcPct val="0"/>
              </a:spcBef>
            </a:pPr>
          </a:p>
          <a:p>
            <a:pPr algn="just">
              <a:lnSpc>
                <a:spcPts val="4949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4812425" y="7497354"/>
            <a:ext cx="3475575" cy="2611026"/>
          </a:xfrm>
          <a:custGeom>
            <a:avLst/>
            <a:gdLst/>
            <a:ahLst/>
            <a:cxnLst/>
            <a:rect r="r" b="b" t="t" l="l"/>
            <a:pathLst>
              <a:path h="2611026" w="3475575">
                <a:moveTo>
                  <a:pt x="0" y="0"/>
                </a:moveTo>
                <a:lnTo>
                  <a:pt x="3475575" y="0"/>
                </a:lnTo>
                <a:lnTo>
                  <a:pt x="3475575" y="2611026"/>
                </a:lnTo>
                <a:lnTo>
                  <a:pt x="0" y="2611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12052"/>
            <a:ext cx="4607496" cy="174948"/>
            <a:chOff x="0" y="0"/>
            <a:chExt cx="6143328" cy="2332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0" y="2394"/>
            <a:ext cx="1176338" cy="10108380"/>
          </a:xfrm>
          <a:custGeom>
            <a:avLst/>
            <a:gdLst/>
            <a:ahLst/>
            <a:cxnLst/>
            <a:rect r="r" b="b" t="t" l="l"/>
            <a:pathLst>
              <a:path h="10108380" w="1176338">
                <a:moveTo>
                  <a:pt x="0" y="0"/>
                </a:moveTo>
                <a:lnTo>
                  <a:pt x="1176338" y="0"/>
                </a:lnTo>
                <a:lnTo>
                  <a:pt x="1176338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613" t="-26455" r="-5666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31174" y="38062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6" y="0"/>
                </a:lnTo>
                <a:lnTo>
                  <a:pt x="2356826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607496" y="10108380"/>
            <a:ext cx="4607496" cy="327348"/>
            <a:chOff x="0" y="0"/>
            <a:chExt cx="6143328" cy="4364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43371" cy="436499"/>
            </a:xfrm>
            <a:custGeom>
              <a:avLst/>
              <a:gdLst/>
              <a:ahLst/>
              <a:cxnLst/>
              <a:rect r="r" b="b" t="t" l="l"/>
              <a:pathLst>
                <a:path h="4364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436499"/>
                  </a:lnTo>
                  <a:lnTo>
                    <a:pt x="0" y="436499"/>
                  </a:lnTo>
                  <a:close/>
                </a:path>
              </a:pathLst>
            </a:custGeom>
            <a:solidFill>
              <a:srgbClr val="FAD033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2009106"/>
            <a:ext cx="10148225" cy="3412341"/>
          </a:xfrm>
          <a:custGeom>
            <a:avLst/>
            <a:gdLst/>
            <a:ahLst/>
            <a:cxnLst/>
            <a:rect r="r" b="b" t="t" l="l"/>
            <a:pathLst>
              <a:path h="3412341" w="10148225">
                <a:moveTo>
                  <a:pt x="0" y="0"/>
                </a:moveTo>
                <a:lnTo>
                  <a:pt x="10148225" y="0"/>
                </a:lnTo>
                <a:lnTo>
                  <a:pt x="10148225" y="3412341"/>
                </a:lnTo>
                <a:lnTo>
                  <a:pt x="0" y="34123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5743196"/>
            <a:ext cx="10148225" cy="2466167"/>
          </a:xfrm>
          <a:custGeom>
            <a:avLst/>
            <a:gdLst/>
            <a:ahLst/>
            <a:cxnLst/>
            <a:rect r="r" b="b" t="t" l="l"/>
            <a:pathLst>
              <a:path h="2466167" w="10148225">
                <a:moveTo>
                  <a:pt x="0" y="0"/>
                </a:moveTo>
                <a:lnTo>
                  <a:pt x="10148225" y="0"/>
                </a:lnTo>
                <a:lnTo>
                  <a:pt x="10148225" y="2466167"/>
                </a:lnTo>
                <a:lnTo>
                  <a:pt x="0" y="2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31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009737" y="2040082"/>
            <a:ext cx="1211379" cy="937305"/>
          </a:xfrm>
          <a:custGeom>
            <a:avLst/>
            <a:gdLst/>
            <a:ahLst/>
            <a:cxnLst/>
            <a:rect r="r" b="b" t="t" l="l"/>
            <a:pathLst>
              <a:path h="937305" w="1211379">
                <a:moveTo>
                  <a:pt x="0" y="0"/>
                </a:moveTo>
                <a:lnTo>
                  <a:pt x="1211379" y="0"/>
                </a:lnTo>
                <a:lnTo>
                  <a:pt x="1211379" y="937304"/>
                </a:lnTo>
                <a:lnTo>
                  <a:pt x="0" y="937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970246" y="3624151"/>
            <a:ext cx="1250870" cy="1200835"/>
          </a:xfrm>
          <a:custGeom>
            <a:avLst/>
            <a:gdLst/>
            <a:ahLst/>
            <a:cxnLst/>
            <a:rect r="r" b="b" t="t" l="l"/>
            <a:pathLst>
              <a:path h="1200835" w="1250870">
                <a:moveTo>
                  <a:pt x="0" y="0"/>
                </a:moveTo>
                <a:lnTo>
                  <a:pt x="1250870" y="0"/>
                </a:lnTo>
                <a:lnTo>
                  <a:pt x="1250870" y="1200835"/>
                </a:lnTo>
                <a:lnTo>
                  <a:pt x="0" y="12008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824195" y="5452422"/>
            <a:ext cx="1542971" cy="983644"/>
          </a:xfrm>
          <a:custGeom>
            <a:avLst/>
            <a:gdLst/>
            <a:ahLst/>
            <a:cxnLst/>
            <a:rect r="r" b="b" t="t" l="l"/>
            <a:pathLst>
              <a:path h="983644" w="1542971">
                <a:moveTo>
                  <a:pt x="0" y="0"/>
                </a:moveTo>
                <a:lnTo>
                  <a:pt x="1542972" y="0"/>
                </a:lnTo>
                <a:lnTo>
                  <a:pt x="1542972" y="983645"/>
                </a:lnTo>
                <a:lnTo>
                  <a:pt x="0" y="9836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062997" y="7007255"/>
            <a:ext cx="1065368" cy="1202108"/>
          </a:xfrm>
          <a:custGeom>
            <a:avLst/>
            <a:gdLst/>
            <a:ahLst/>
            <a:cxnLst/>
            <a:rect r="r" b="b" t="t" l="l"/>
            <a:pathLst>
              <a:path h="1202108" w="1065368">
                <a:moveTo>
                  <a:pt x="0" y="0"/>
                </a:moveTo>
                <a:lnTo>
                  <a:pt x="1065368" y="0"/>
                </a:lnTo>
                <a:lnTo>
                  <a:pt x="1065368" y="1202108"/>
                </a:lnTo>
                <a:lnTo>
                  <a:pt x="0" y="1202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388439"/>
            <a:ext cx="14980019" cy="849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75"/>
              </a:lnSpc>
            </a:pPr>
            <a:r>
              <a:rPr lang="en-US" sz="5717" b="true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Les chiffres clés du DAEU en BRETAGNE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483762" y="2564671"/>
            <a:ext cx="4404222" cy="41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4"/>
              </a:lnSpc>
            </a:pPr>
            <a:r>
              <a:rPr lang="en-US" sz="2035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L’âge moyen: </a:t>
            </a:r>
            <a:r>
              <a:rPr lang="en-US" sz="2035" b="true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30 ans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83762" y="3641477"/>
            <a:ext cx="4566498" cy="1670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3"/>
              </a:lnSpc>
            </a:pPr>
            <a:r>
              <a:rPr lang="en-US" sz="2035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Taux de réussite des présents aux examens: </a:t>
            </a:r>
            <a:r>
              <a:rPr lang="en-US" sz="2035" b="true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65%</a:t>
            </a:r>
          </a:p>
          <a:p>
            <a:pPr algn="l">
              <a:lnSpc>
                <a:spcPts val="3313"/>
              </a:lnSpc>
            </a:pPr>
          </a:p>
          <a:p>
            <a:pPr algn="l">
              <a:lnSpc>
                <a:spcPts val="3314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3483762" y="5699065"/>
            <a:ext cx="4404222" cy="41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4"/>
              </a:lnSpc>
            </a:pPr>
            <a:r>
              <a:rPr lang="en-US" sz="2035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Une centaine de diplômés par 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483762" y="7139829"/>
            <a:ext cx="4404222" cy="832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4"/>
              </a:lnSpc>
            </a:pPr>
            <a:r>
              <a:rPr lang="en-US" sz="2035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Taux d’abandon important en cours d’année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12052"/>
            <a:ext cx="4607496" cy="174948"/>
            <a:chOff x="0" y="0"/>
            <a:chExt cx="6143328" cy="2332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607496" y="10112052"/>
            <a:ext cx="4607496" cy="174948"/>
            <a:chOff x="0" y="0"/>
            <a:chExt cx="6143328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1E50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0" y="2394"/>
            <a:ext cx="1298655" cy="10108380"/>
          </a:xfrm>
          <a:custGeom>
            <a:avLst/>
            <a:gdLst/>
            <a:ahLst/>
            <a:cxnLst/>
            <a:rect r="r" b="b" t="t" l="l"/>
            <a:pathLst>
              <a:path h="10108380" w="1298655">
                <a:moveTo>
                  <a:pt x="0" y="0"/>
                </a:moveTo>
                <a:lnTo>
                  <a:pt x="1298655" y="0"/>
                </a:lnTo>
                <a:lnTo>
                  <a:pt x="1298655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231" t="-26455" r="-41904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27595" y="550240"/>
            <a:ext cx="12895002" cy="198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2B4168"/>
                </a:solidFill>
                <a:latin typeface="Poppins Bold"/>
                <a:ea typeface="Poppins Bold"/>
                <a:cs typeface="Poppins Bold"/>
                <a:sym typeface="Poppins Bold"/>
              </a:rPr>
              <a:t>Plan d’action territorial : rappel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7434157"/>
            <a:ext cx="17130977" cy="1940495"/>
            <a:chOff x="0" y="0"/>
            <a:chExt cx="18495700" cy="209508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20148"/>
              <a:ext cx="18470373" cy="2054918"/>
            </a:xfrm>
            <a:custGeom>
              <a:avLst/>
              <a:gdLst/>
              <a:ahLst/>
              <a:cxnLst/>
              <a:rect r="r" b="b" t="t" l="l"/>
              <a:pathLst>
                <a:path h="2054918" w="18470373">
                  <a:moveTo>
                    <a:pt x="0" y="342520"/>
                  </a:moveTo>
                  <a:cubicBezTo>
                    <a:pt x="0" y="153328"/>
                    <a:pt x="98425" y="0"/>
                    <a:pt x="219837" y="0"/>
                  </a:cubicBezTo>
                  <a:lnTo>
                    <a:pt x="18250536" y="0"/>
                  </a:lnTo>
                  <a:cubicBezTo>
                    <a:pt x="18371948" y="0"/>
                    <a:pt x="18470373" y="153328"/>
                    <a:pt x="18470373" y="342520"/>
                  </a:cubicBezTo>
                  <a:lnTo>
                    <a:pt x="18470373" y="1712398"/>
                  </a:lnTo>
                  <a:cubicBezTo>
                    <a:pt x="18470373" y="1901590"/>
                    <a:pt x="18371948" y="2054918"/>
                    <a:pt x="18250536" y="2054918"/>
                  </a:cubicBezTo>
                  <a:lnTo>
                    <a:pt x="219837" y="2054918"/>
                  </a:lnTo>
                  <a:cubicBezTo>
                    <a:pt x="98425" y="2054717"/>
                    <a:pt x="0" y="1901389"/>
                    <a:pt x="0" y="1712398"/>
                  </a:cubicBezTo>
                  <a:close/>
                </a:path>
              </a:pathLst>
            </a:custGeom>
            <a:solidFill>
              <a:srgbClr val="F4A7C3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495773" cy="2095166"/>
            </a:xfrm>
            <a:custGeom>
              <a:avLst/>
              <a:gdLst/>
              <a:ahLst/>
              <a:cxnLst/>
              <a:rect r="r" b="b" t="t" l="l"/>
              <a:pathLst>
                <a:path h="2095166" w="18495773">
                  <a:moveTo>
                    <a:pt x="0" y="362668"/>
                  </a:moveTo>
                  <a:cubicBezTo>
                    <a:pt x="0" y="161992"/>
                    <a:pt x="104267" y="0"/>
                    <a:pt x="232537" y="0"/>
                  </a:cubicBezTo>
                  <a:lnTo>
                    <a:pt x="18263236" y="0"/>
                  </a:lnTo>
                  <a:lnTo>
                    <a:pt x="18263236" y="20148"/>
                  </a:lnTo>
                  <a:lnTo>
                    <a:pt x="18263236" y="0"/>
                  </a:lnTo>
                  <a:cubicBezTo>
                    <a:pt x="18391378" y="0"/>
                    <a:pt x="18495773" y="161992"/>
                    <a:pt x="18495773" y="362668"/>
                  </a:cubicBezTo>
                  <a:lnTo>
                    <a:pt x="18483073" y="362668"/>
                  </a:lnTo>
                  <a:lnTo>
                    <a:pt x="18495773" y="362668"/>
                  </a:lnTo>
                  <a:lnTo>
                    <a:pt x="18495773" y="1732546"/>
                  </a:lnTo>
                  <a:lnTo>
                    <a:pt x="18483073" y="1732546"/>
                  </a:lnTo>
                  <a:lnTo>
                    <a:pt x="18495773" y="1732546"/>
                  </a:lnTo>
                  <a:cubicBezTo>
                    <a:pt x="18495773" y="1933223"/>
                    <a:pt x="18391505" y="2095166"/>
                    <a:pt x="18263236" y="2095166"/>
                  </a:cubicBezTo>
                  <a:lnTo>
                    <a:pt x="18263236" y="2075066"/>
                  </a:lnTo>
                  <a:lnTo>
                    <a:pt x="18263236" y="2095166"/>
                  </a:lnTo>
                  <a:lnTo>
                    <a:pt x="232537" y="2095166"/>
                  </a:lnTo>
                  <a:lnTo>
                    <a:pt x="232537" y="2075066"/>
                  </a:lnTo>
                  <a:lnTo>
                    <a:pt x="232537" y="2095166"/>
                  </a:lnTo>
                  <a:cubicBezTo>
                    <a:pt x="104267" y="2095013"/>
                    <a:pt x="0" y="1933021"/>
                    <a:pt x="0" y="1732546"/>
                  </a:cubicBezTo>
                  <a:lnTo>
                    <a:pt x="0" y="362668"/>
                  </a:lnTo>
                  <a:lnTo>
                    <a:pt x="12700" y="362668"/>
                  </a:lnTo>
                  <a:lnTo>
                    <a:pt x="0" y="362668"/>
                  </a:lnTo>
                  <a:moveTo>
                    <a:pt x="25400" y="362668"/>
                  </a:moveTo>
                  <a:lnTo>
                    <a:pt x="25400" y="1732546"/>
                  </a:lnTo>
                  <a:lnTo>
                    <a:pt x="12700" y="1732546"/>
                  </a:lnTo>
                  <a:lnTo>
                    <a:pt x="25400" y="1732546"/>
                  </a:lnTo>
                  <a:cubicBezTo>
                    <a:pt x="25400" y="1910254"/>
                    <a:pt x="117856" y="2054918"/>
                    <a:pt x="232537" y="2054918"/>
                  </a:cubicBezTo>
                  <a:lnTo>
                    <a:pt x="18263236" y="2054918"/>
                  </a:lnTo>
                  <a:cubicBezTo>
                    <a:pt x="18377790" y="2054918"/>
                    <a:pt x="18470373" y="1910254"/>
                    <a:pt x="18470373" y="1732546"/>
                  </a:cubicBezTo>
                  <a:lnTo>
                    <a:pt x="18470373" y="362668"/>
                  </a:lnTo>
                  <a:cubicBezTo>
                    <a:pt x="18470373" y="184961"/>
                    <a:pt x="18377917" y="40296"/>
                    <a:pt x="18263236" y="40296"/>
                  </a:cubicBezTo>
                  <a:lnTo>
                    <a:pt x="232537" y="40296"/>
                  </a:lnTo>
                  <a:lnTo>
                    <a:pt x="232537" y="20148"/>
                  </a:lnTo>
                  <a:lnTo>
                    <a:pt x="232537" y="40296"/>
                  </a:lnTo>
                  <a:cubicBezTo>
                    <a:pt x="117856" y="40296"/>
                    <a:pt x="25400" y="184961"/>
                    <a:pt x="25400" y="362668"/>
                  </a:cubicBezTo>
                  <a:close/>
                </a:path>
              </a:pathLst>
            </a:custGeom>
            <a:solidFill>
              <a:srgbClr val="2B4168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5886922" y="54274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5" y="0"/>
                </a:lnTo>
                <a:lnTo>
                  <a:pt x="2356825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98655" y="1648597"/>
            <a:ext cx="13455711" cy="2593028"/>
          </a:xfrm>
          <a:custGeom>
            <a:avLst/>
            <a:gdLst/>
            <a:ahLst/>
            <a:cxnLst/>
            <a:rect r="r" b="b" t="t" l="l"/>
            <a:pathLst>
              <a:path h="2593028" w="13455711">
                <a:moveTo>
                  <a:pt x="0" y="0"/>
                </a:moveTo>
                <a:lnTo>
                  <a:pt x="13455711" y="0"/>
                </a:lnTo>
                <a:lnTo>
                  <a:pt x="13455711" y="2593028"/>
                </a:lnTo>
                <a:lnTo>
                  <a:pt x="0" y="2593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98655" y="4751226"/>
            <a:ext cx="1269335" cy="694961"/>
          </a:xfrm>
          <a:custGeom>
            <a:avLst/>
            <a:gdLst/>
            <a:ahLst/>
            <a:cxnLst/>
            <a:rect r="r" b="b" t="t" l="l"/>
            <a:pathLst>
              <a:path h="694961" w="1269335">
                <a:moveTo>
                  <a:pt x="0" y="0"/>
                </a:moveTo>
                <a:lnTo>
                  <a:pt x="1269335" y="0"/>
                </a:lnTo>
                <a:lnTo>
                  <a:pt x="1269335" y="694960"/>
                </a:lnTo>
                <a:lnTo>
                  <a:pt x="0" y="694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298655" y="436374"/>
            <a:ext cx="13571196" cy="849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77"/>
              </a:lnSpc>
            </a:pPr>
            <a:r>
              <a:rPr lang="en-US" b="true" sz="5720" spc="53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Parcours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76198" y="4839776"/>
            <a:ext cx="13536155" cy="41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4"/>
              </a:lnSpc>
            </a:pPr>
            <a:r>
              <a:rPr lang="en-US" sz="2035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Une formation hybride distanciel asynchrone SONATE et du présentiel plus un accompagnement.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76198" y="5868244"/>
            <a:ext cx="12605132" cy="832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4"/>
              </a:lnSpc>
            </a:pPr>
            <a:r>
              <a:rPr lang="en-US" sz="2035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En DAEU B pour les candidats les plus éloignés du niveau, formation préalable au GRETA en maths et français pour une remise à niveau.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35937" y="7578825"/>
            <a:ext cx="16716502" cy="147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3613" b="true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Le DAEU est une seconde chance, une possibilité de rebondir dans son parcours personnel et professionnel. IL N’EST JAMAIS TROP TARD.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298655" y="5973019"/>
            <a:ext cx="1269335" cy="694961"/>
          </a:xfrm>
          <a:custGeom>
            <a:avLst/>
            <a:gdLst/>
            <a:ahLst/>
            <a:cxnLst/>
            <a:rect r="r" b="b" t="t" l="l"/>
            <a:pathLst>
              <a:path h="694961" w="1269335">
                <a:moveTo>
                  <a:pt x="0" y="0"/>
                </a:moveTo>
                <a:lnTo>
                  <a:pt x="1269335" y="0"/>
                </a:lnTo>
                <a:lnTo>
                  <a:pt x="1269335" y="694961"/>
                </a:lnTo>
                <a:lnTo>
                  <a:pt x="0" y="694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394"/>
            <a:ext cx="1298655" cy="10108380"/>
          </a:xfrm>
          <a:custGeom>
            <a:avLst/>
            <a:gdLst/>
            <a:ahLst/>
            <a:cxnLst/>
            <a:rect r="r" b="b" t="t" l="l"/>
            <a:pathLst>
              <a:path h="10108380" w="1298655">
                <a:moveTo>
                  <a:pt x="0" y="0"/>
                </a:moveTo>
                <a:lnTo>
                  <a:pt x="1298655" y="0"/>
                </a:lnTo>
                <a:lnTo>
                  <a:pt x="1298655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31" t="-26455" r="-4190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86922" y="54274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5" y="0"/>
                </a:lnTo>
                <a:lnTo>
                  <a:pt x="2356825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112052"/>
            <a:ext cx="4607496" cy="174948"/>
            <a:chOff x="0" y="0"/>
            <a:chExt cx="6143328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07496" y="10112052"/>
            <a:ext cx="4607496" cy="174948"/>
            <a:chOff x="0" y="0"/>
            <a:chExt cx="6143328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1E50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6399851"/>
            <a:ext cx="4936478" cy="3708529"/>
          </a:xfrm>
          <a:custGeom>
            <a:avLst/>
            <a:gdLst/>
            <a:ahLst/>
            <a:cxnLst/>
            <a:rect r="r" b="b" t="t" l="l"/>
            <a:pathLst>
              <a:path h="3708529" w="4936478">
                <a:moveTo>
                  <a:pt x="0" y="0"/>
                </a:moveTo>
                <a:lnTo>
                  <a:pt x="4936478" y="0"/>
                </a:lnTo>
                <a:lnTo>
                  <a:pt x="4936478" y="3708529"/>
                </a:lnTo>
                <a:lnTo>
                  <a:pt x="0" y="370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2932767"/>
            <a:ext cx="10708522" cy="4364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47"/>
              </a:lnSpc>
            </a:pPr>
            <a:r>
              <a:rPr lang="en-US" sz="39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ENQUETE OBSERVATOIRE CAP AVENIR – UBO –</a:t>
            </a:r>
          </a:p>
          <a:p>
            <a:pPr algn="just">
              <a:lnSpc>
                <a:spcPts val="4947"/>
              </a:lnSpc>
            </a:pPr>
            <a:r>
              <a:rPr lang="en-US" sz="39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Cécile Creac’h</a:t>
            </a:r>
          </a:p>
          <a:p>
            <a:pPr algn="just">
              <a:lnSpc>
                <a:spcPts val="4947"/>
              </a:lnSpc>
              <a:spcBef>
                <a:spcPct val="0"/>
              </a:spcBef>
            </a:pPr>
          </a:p>
          <a:p>
            <a:pPr algn="just">
              <a:lnSpc>
                <a:spcPts val="4949"/>
              </a:lnSpc>
              <a:spcBef>
                <a:spcPct val="0"/>
              </a:spcBef>
            </a:pPr>
          </a:p>
          <a:p>
            <a:pPr algn="just">
              <a:lnSpc>
                <a:spcPts val="4949"/>
              </a:lnSpc>
              <a:spcBef>
                <a:spcPct val="0"/>
              </a:spcBef>
            </a:pPr>
          </a:p>
          <a:p>
            <a:pPr algn="just">
              <a:lnSpc>
                <a:spcPts val="4949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952500"/>
            <a:ext cx="11853340" cy="846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b="true" sz="5062">
                <a:solidFill>
                  <a:srgbClr val="F4A7C3"/>
                </a:solidFill>
                <a:latin typeface="Poppins Bold"/>
                <a:ea typeface="Poppins Bold"/>
                <a:cs typeface="Poppins Bold"/>
                <a:sym typeface="Poppins Bold"/>
              </a:rPr>
              <a:t>LE DEVENIR DES DIPLÔMES 2023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8098" y="-333385"/>
            <a:ext cx="1298655" cy="10441765"/>
          </a:xfrm>
          <a:custGeom>
            <a:avLst/>
            <a:gdLst/>
            <a:ahLst/>
            <a:cxnLst/>
            <a:rect r="r" b="b" t="t" l="l"/>
            <a:pathLst>
              <a:path h="10441765" w="1298655">
                <a:moveTo>
                  <a:pt x="0" y="0"/>
                </a:moveTo>
                <a:lnTo>
                  <a:pt x="1298655" y="0"/>
                </a:lnTo>
                <a:lnTo>
                  <a:pt x="1298655" y="10441765"/>
                </a:lnTo>
                <a:lnTo>
                  <a:pt x="0" y="10441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856" t="-26455" r="-4493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0112052"/>
            <a:ext cx="4607496" cy="174948"/>
            <a:chOff x="0" y="0"/>
            <a:chExt cx="6143328" cy="2332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607496" y="10112052"/>
            <a:ext cx="4607496" cy="174948"/>
            <a:chOff x="0" y="0"/>
            <a:chExt cx="6143328" cy="23326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1E50E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85236" y="2078924"/>
            <a:ext cx="9993062" cy="6763508"/>
          </a:xfrm>
          <a:custGeom>
            <a:avLst/>
            <a:gdLst/>
            <a:ahLst/>
            <a:cxnLst/>
            <a:rect r="r" b="b" t="t" l="l"/>
            <a:pathLst>
              <a:path h="6763508" w="9993062">
                <a:moveTo>
                  <a:pt x="0" y="0"/>
                </a:moveTo>
                <a:lnTo>
                  <a:pt x="9993062" y="0"/>
                </a:lnTo>
                <a:lnTo>
                  <a:pt x="9993062" y="6763508"/>
                </a:lnTo>
                <a:lnTo>
                  <a:pt x="0" y="67635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" t="0" r="-216" b="-183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85236" y="9325634"/>
            <a:ext cx="6175179" cy="786418"/>
          </a:xfrm>
          <a:custGeom>
            <a:avLst/>
            <a:gdLst/>
            <a:ahLst/>
            <a:cxnLst/>
            <a:rect r="r" b="b" t="t" l="l"/>
            <a:pathLst>
              <a:path h="786418" w="6175179">
                <a:moveTo>
                  <a:pt x="0" y="0"/>
                </a:moveTo>
                <a:lnTo>
                  <a:pt x="6175179" y="0"/>
                </a:lnTo>
                <a:lnTo>
                  <a:pt x="6175179" y="786418"/>
                </a:lnTo>
                <a:lnTo>
                  <a:pt x="0" y="786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04977" r="0" b="-5633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54013" y="253319"/>
            <a:ext cx="16905287" cy="194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1"/>
              </a:lnSpc>
            </a:pPr>
            <a:r>
              <a:rPr lang="en-US" b="true" sz="4062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Enquête 2025</a:t>
            </a:r>
          </a:p>
          <a:p>
            <a:pPr algn="ctr">
              <a:lnSpc>
                <a:spcPts val="5061"/>
              </a:lnSpc>
            </a:pPr>
            <a:r>
              <a:rPr lang="en-US" b="true" sz="4062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Promotion 2022-2023</a:t>
            </a:r>
          </a:p>
          <a:p>
            <a:pPr algn="ctr">
              <a:lnSpc>
                <a:spcPts val="5065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886922" y="54274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5" y="0"/>
                </a:lnTo>
                <a:lnTo>
                  <a:pt x="2356825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778339" y="2511326"/>
            <a:ext cx="1740222" cy="1740222"/>
          </a:xfrm>
          <a:custGeom>
            <a:avLst/>
            <a:gdLst/>
            <a:ahLst/>
            <a:cxnLst/>
            <a:rect r="r" b="b" t="t" l="l"/>
            <a:pathLst>
              <a:path h="1740222" w="1740222">
                <a:moveTo>
                  <a:pt x="0" y="0"/>
                </a:moveTo>
                <a:lnTo>
                  <a:pt x="1740222" y="0"/>
                </a:lnTo>
                <a:lnTo>
                  <a:pt x="1740222" y="1740222"/>
                </a:lnTo>
                <a:lnTo>
                  <a:pt x="0" y="1740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372134" y="4651598"/>
            <a:ext cx="6915866" cy="1802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66"/>
              </a:lnSpc>
            </a:pPr>
            <a:r>
              <a:rPr lang="en-US" b="true" sz="286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Promotion 2022-2023</a:t>
            </a:r>
          </a:p>
          <a:p>
            <a:pPr algn="just">
              <a:lnSpc>
                <a:spcPts val="3566"/>
              </a:lnSpc>
            </a:pPr>
          </a:p>
          <a:p>
            <a:pPr algn="just">
              <a:lnSpc>
                <a:spcPts val="3566"/>
              </a:lnSpc>
            </a:pPr>
            <a:r>
              <a:rPr lang="en-US" b="true" sz="286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Répondants à l’enquête: 30 sur 47</a:t>
            </a:r>
          </a:p>
          <a:p>
            <a:pPr algn="just">
              <a:lnSpc>
                <a:spcPts val="3569"/>
              </a:lnSpc>
            </a:pPr>
            <a:r>
              <a:rPr lang="en-US" b="true" sz="286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Taux de réponse: 63.8%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394"/>
            <a:ext cx="1298655" cy="10108380"/>
          </a:xfrm>
          <a:custGeom>
            <a:avLst/>
            <a:gdLst/>
            <a:ahLst/>
            <a:cxnLst/>
            <a:rect r="r" b="b" t="t" l="l"/>
            <a:pathLst>
              <a:path h="10108380" w="1298655">
                <a:moveTo>
                  <a:pt x="0" y="0"/>
                </a:moveTo>
                <a:lnTo>
                  <a:pt x="1298655" y="0"/>
                </a:lnTo>
                <a:lnTo>
                  <a:pt x="1298655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31" t="-26455" r="-4190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86922" y="54274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5" y="0"/>
                </a:lnTo>
                <a:lnTo>
                  <a:pt x="2356825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112052"/>
            <a:ext cx="4607496" cy="174948"/>
            <a:chOff x="0" y="0"/>
            <a:chExt cx="6143328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07496" y="10112052"/>
            <a:ext cx="4607496" cy="174948"/>
            <a:chOff x="0" y="0"/>
            <a:chExt cx="6143328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1E50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298655" y="2527550"/>
            <a:ext cx="9718666" cy="4111783"/>
          </a:xfrm>
          <a:custGeom>
            <a:avLst/>
            <a:gdLst/>
            <a:ahLst/>
            <a:cxnLst/>
            <a:rect r="r" b="b" t="t" l="l"/>
            <a:pathLst>
              <a:path h="4111783" w="9718666">
                <a:moveTo>
                  <a:pt x="0" y="0"/>
                </a:moveTo>
                <a:lnTo>
                  <a:pt x="9718666" y="0"/>
                </a:lnTo>
                <a:lnTo>
                  <a:pt x="9718666" y="4111782"/>
                </a:lnTo>
                <a:lnTo>
                  <a:pt x="0" y="41117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68" t="-3493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17321" y="2527550"/>
            <a:ext cx="6864661" cy="4111783"/>
          </a:xfrm>
          <a:custGeom>
            <a:avLst/>
            <a:gdLst/>
            <a:ahLst/>
            <a:cxnLst/>
            <a:rect r="r" b="b" t="t" l="l"/>
            <a:pathLst>
              <a:path h="4111783" w="6864661">
                <a:moveTo>
                  <a:pt x="0" y="0"/>
                </a:moveTo>
                <a:lnTo>
                  <a:pt x="6864662" y="0"/>
                </a:lnTo>
                <a:lnTo>
                  <a:pt x="6864662" y="4111782"/>
                </a:lnTo>
                <a:lnTo>
                  <a:pt x="0" y="4111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484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429425" y="6918750"/>
            <a:ext cx="3429150" cy="2912661"/>
          </a:xfrm>
          <a:custGeom>
            <a:avLst/>
            <a:gdLst/>
            <a:ahLst/>
            <a:cxnLst/>
            <a:rect r="r" b="b" t="t" l="l"/>
            <a:pathLst>
              <a:path h="2912661" w="3429150">
                <a:moveTo>
                  <a:pt x="0" y="0"/>
                </a:moveTo>
                <a:lnTo>
                  <a:pt x="3429150" y="0"/>
                </a:lnTo>
                <a:lnTo>
                  <a:pt x="3429150" y="2912660"/>
                </a:lnTo>
                <a:lnTo>
                  <a:pt x="0" y="29126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54013" y="315255"/>
            <a:ext cx="16905287" cy="194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1"/>
              </a:lnSpc>
            </a:pPr>
            <a:r>
              <a:rPr lang="en-US" b="true" sz="4062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Enquête 2025</a:t>
            </a:r>
          </a:p>
          <a:p>
            <a:pPr algn="ctr">
              <a:lnSpc>
                <a:spcPts val="5061"/>
              </a:lnSpc>
            </a:pPr>
            <a:r>
              <a:rPr lang="en-US" b="true" sz="4062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Promotion 2022-2023</a:t>
            </a:r>
          </a:p>
          <a:p>
            <a:pPr algn="ctr">
              <a:lnSpc>
                <a:spcPts val="5065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394"/>
            <a:ext cx="1298655" cy="10108380"/>
          </a:xfrm>
          <a:custGeom>
            <a:avLst/>
            <a:gdLst/>
            <a:ahLst/>
            <a:cxnLst/>
            <a:rect r="r" b="b" t="t" l="l"/>
            <a:pathLst>
              <a:path h="10108380" w="1298655">
                <a:moveTo>
                  <a:pt x="0" y="0"/>
                </a:moveTo>
                <a:lnTo>
                  <a:pt x="1298655" y="0"/>
                </a:lnTo>
                <a:lnTo>
                  <a:pt x="1298655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31" t="-26455" r="-4190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86922" y="54274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5" y="0"/>
                </a:lnTo>
                <a:lnTo>
                  <a:pt x="2356825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112052"/>
            <a:ext cx="4607496" cy="174948"/>
            <a:chOff x="0" y="0"/>
            <a:chExt cx="6143328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07496" y="10112052"/>
            <a:ext cx="4607496" cy="174948"/>
            <a:chOff x="0" y="0"/>
            <a:chExt cx="6143328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1E50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0" y="1964895"/>
            <a:ext cx="10400344" cy="6357210"/>
          </a:xfrm>
          <a:custGeom>
            <a:avLst/>
            <a:gdLst/>
            <a:ahLst/>
            <a:cxnLst/>
            <a:rect r="r" b="b" t="t" l="l"/>
            <a:pathLst>
              <a:path h="6357210" w="10400344">
                <a:moveTo>
                  <a:pt x="0" y="0"/>
                </a:moveTo>
                <a:lnTo>
                  <a:pt x="10400344" y="0"/>
                </a:lnTo>
                <a:lnTo>
                  <a:pt x="10400344" y="6357210"/>
                </a:lnTo>
                <a:lnTo>
                  <a:pt x="0" y="635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54013" y="315255"/>
            <a:ext cx="16905287" cy="194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1"/>
              </a:lnSpc>
            </a:pPr>
            <a:r>
              <a:rPr lang="en-US" b="true" sz="4062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Enquête 2025</a:t>
            </a:r>
          </a:p>
          <a:p>
            <a:pPr algn="ctr">
              <a:lnSpc>
                <a:spcPts val="5061"/>
              </a:lnSpc>
            </a:pPr>
            <a:r>
              <a:rPr lang="en-US" b="true" sz="4062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Promotion 2022-2023</a:t>
            </a:r>
          </a:p>
          <a:p>
            <a:pPr algn="ctr">
              <a:lnSpc>
                <a:spcPts val="5065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400344" y="1964895"/>
            <a:ext cx="7887656" cy="2254978"/>
          </a:xfrm>
          <a:custGeom>
            <a:avLst/>
            <a:gdLst/>
            <a:ahLst/>
            <a:cxnLst/>
            <a:rect r="r" b="b" t="t" l="l"/>
            <a:pathLst>
              <a:path h="2254978" w="7887656">
                <a:moveTo>
                  <a:pt x="0" y="0"/>
                </a:moveTo>
                <a:lnTo>
                  <a:pt x="7887656" y="0"/>
                </a:lnTo>
                <a:lnTo>
                  <a:pt x="7887656" y="2254978"/>
                </a:lnTo>
                <a:lnTo>
                  <a:pt x="0" y="22549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972" r="-1373" b="-97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400344" y="4219873"/>
            <a:ext cx="7887656" cy="4102232"/>
          </a:xfrm>
          <a:custGeom>
            <a:avLst/>
            <a:gdLst/>
            <a:ahLst/>
            <a:cxnLst/>
            <a:rect r="r" b="b" t="t" l="l"/>
            <a:pathLst>
              <a:path h="4102232" w="7887656">
                <a:moveTo>
                  <a:pt x="0" y="0"/>
                </a:moveTo>
                <a:lnTo>
                  <a:pt x="7887656" y="0"/>
                </a:lnTo>
                <a:lnTo>
                  <a:pt x="7887656" y="4102232"/>
                </a:lnTo>
                <a:lnTo>
                  <a:pt x="0" y="41022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41" t="-1411" r="-3141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394"/>
            <a:ext cx="1298655" cy="10108380"/>
          </a:xfrm>
          <a:custGeom>
            <a:avLst/>
            <a:gdLst/>
            <a:ahLst/>
            <a:cxnLst/>
            <a:rect r="r" b="b" t="t" l="l"/>
            <a:pathLst>
              <a:path h="10108380" w="1298655">
                <a:moveTo>
                  <a:pt x="0" y="0"/>
                </a:moveTo>
                <a:lnTo>
                  <a:pt x="1298655" y="0"/>
                </a:lnTo>
                <a:lnTo>
                  <a:pt x="1298655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31" t="-26455" r="-4190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86922" y="54274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5" y="0"/>
                </a:lnTo>
                <a:lnTo>
                  <a:pt x="2356825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115227"/>
            <a:ext cx="5807756" cy="297524"/>
            <a:chOff x="0" y="0"/>
            <a:chExt cx="4553379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53422" cy="233299"/>
            </a:xfrm>
            <a:custGeom>
              <a:avLst/>
              <a:gdLst/>
              <a:ahLst/>
              <a:cxnLst/>
              <a:rect r="r" b="b" t="t" l="l"/>
              <a:pathLst>
                <a:path h="233299" w="4553422">
                  <a:moveTo>
                    <a:pt x="0" y="0"/>
                  </a:moveTo>
                  <a:lnTo>
                    <a:pt x="4553422" y="0"/>
                  </a:lnTo>
                  <a:lnTo>
                    <a:pt x="4553422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807756" y="10115227"/>
            <a:ext cx="3415034" cy="174948"/>
            <a:chOff x="0" y="0"/>
            <a:chExt cx="4553379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553422" cy="233299"/>
            </a:xfrm>
            <a:custGeom>
              <a:avLst/>
              <a:gdLst/>
              <a:ahLst/>
              <a:cxnLst/>
              <a:rect r="r" b="b" t="t" l="l"/>
              <a:pathLst>
                <a:path h="233299" w="4553422">
                  <a:moveTo>
                    <a:pt x="0" y="0"/>
                  </a:moveTo>
                  <a:lnTo>
                    <a:pt x="4553422" y="0"/>
                  </a:lnTo>
                  <a:lnTo>
                    <a:pt x="4553422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1E50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4350898" y="1836147"/>
            <a:ext cx="9586203" cy="7475883"/>
          </a:xfrm>
          <a:custGeom>
            <a:avLst/>
            <a:gdLst/>
            <a:ahLst/>
            <a:cxnLst/>
            <a:rect r="r" b="b" t="t" l="l"/>
            <a:pathLst>
              <a:path h="7475883" w="9586203">
                <a:moveTo>
                  <a:pt x="0" y="0"/>
                </a:moveTo>
                <a:lnTo>
                  <a:pt x="9586204" y="0"/>
                </a:lnTo>
                <a:lnTo>
                  <a:pt x="9586204" y="7475882"/>
                </a:lnTo>
                <a:lnTo>
                  <a:pt x="0" y="7475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71" t="0" r="-1741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904791" y="173628"/>
            <a:ext cx="14440319" cy="1662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3"/>
              </a:lnSpc>
            </a:pPr>
            <a:r>
              <a:rPr lang="en-US" b="true" sz="3470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Enquête 2025</a:t>
            </a:r>
          </a:p>
          <a:p>
            <a:pPr algn="ctr">
              <a:lnSpc>
                <a:spcPts val="4323"/>
              </a:lnSpc>
            </a:pPr>
            <a:r>
              <a:rPr lang="en-US" b="true" sz="3470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Promotion 2022-2023</a:t>
            </a:r>
          </a:p>
          <a:p>
            <a:pPr algn="ctr">
              <a:lnSpc>
                <a:spcPts val="4326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8769668" y="3941445"/>
            <a:ext cx="643890" cy="447675"/>
            <a:chOff x="0" y="0"/>
            <a:chExt cx="858520" cy="5969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6529" y="36399"/>
              <a:ext cx="803321" cy="510343"/>
            </a:xfrm>
            <a:custGeom>
              <a:avLst/>
              <a:gdLst/>
              <a:ahLst/>
              <a:cxnLst/>
              <a:rect r="r" b="b" t="t" l="l"/>
              <a:pathLst>
                <a:path h="510343" w="803321">
                  <a:moveTo>
                    <a:pt x="24271" y="14401"/>
                  </a:moveTo>
                  <a:cubicBezTo>
                    <a:pt x="238901" y="19481"/>
                    <a:pt x="337961" y="47421"/>
                    <a:pt x="428131" y="48691"/>
                  </a:cubicBezTo>
                  <a:cubicBezTo>
                    <a:pt x="525921" y="49961"/>
                    <a:pt x="671971" y="-33859"/>
                    <a:pt x="732931" y="15671"/>
                  </a:cubicBezTo>
                  <a:cubicBezTo>
                    <a:pt x="809131" y="76631"/>
                    <a:pt x="820561" y="415721"/>
                    <a:pt x="781191" y="470331"/>
                  </a:cubicBezTo>
                  <a:cubicBezTo>
                    <a:pt x="764681" y="494461"/>
                    <a:pt x="738011" y="484301"/>
                    <a:pt x="703721" y="489381"/>
                  </a:cubicBezTo>
                  <a:cubicBezTo>
                    <a:pt x="637681" y="499541"/>
                    <a:pt x="503061" y="513511"/>
                    <a:pt x="410351" y="509701"/>
                  </a:cubicBezTo>
                  <a:cubicBezTo>
                    <a:pt x="323991" y="505891"/>
                    <a:pt x="235091" y="476681"/>
                    <a:pt x="165241" y="471601"/>
                  </a:cubicBezTo>
                  <a:cubicBezTo>
                    <a:pt x="111901" y="469061"/>
                    <a:pt x="54751" y="505891"/>
                    <a:pt x="24271" y="476681"/>
                  </a:cubicBezTo>
                  <a:cubicBezTo>
                    <a:pt x="-30339" y="423341"/>
                    <a:pt x="24271" y="14401"/>
                    <a:pt x="24271" y="14401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8695372" y="5239703"/>
            <a:ext cx="909638" cy="476250"/>
            <a:chOff x="0" y="0"/>
            <a:chExt cx="1212850" cy="635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3125" y="50800"/>
              <a:ext cx="1137709" cy="553094"/>
            </a:xfrm>
            <a:custGeom>
              <a:avLst/>
              <a:gdLst/>
              <a:ahLst/>
              <a:cxnLst/>
              <a:rect r="r" b="b" t="t" l="l"/>
              <a:pathLst>
                <a:path h="553094" w="1137709">
                  <a:moveTo>
                    <a:pt x="63235" y="0"/>
                  </a:moveTo>
                  <a:cubicBezTo>
                    <a:pt x="760465" y="97790"/>
                    <a:pt x="728715" y="124460"/>
                    <a:pt x="743955" y="152400"/>
                  </a:cubicBezTo>
                  <a:cubicBezTo>
                    <a:pt x="784595" y="218440"/>
                    <a:pt x="1142735" y="320040"/>
                    <a:pt x="1137655" y="384810"/>
                  </a:cubicBezTo>
                  <a:cubicBezTo>
                    <a:pt x="1132575" y="447040"/>
                    <a:pt x="901435" y="513080"/>
                    <a:pt x="749035" y="533400"/>
                  </a:cubicBezTo>
                  <a:cubicBezTo>
                    <a:pt x="548375" y="560070"/>
                    <a:pt x="126735" y="577850"/>
                    <a:pt x="27675" y="461010"/>
                  </a:cubicBezTo>
                  <a:cubicBezTo>
                    <a:pt x="-51065" y="367030"/>
                    <a:pt x="63235" y="0"/>
                    <a:pt x="63235" y="0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8684895" y="5762625"/>
            <a:ext cx="741998" cy="491490"/>
            <a:chOff x="0" y="0"/>
            <a:chExt cx="989330" cy="6553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8546" y="50800"/>
              <a:ext cx="941625" cy="571389"/>
            </a:xfrm>
            <a:custGeom>
              <a:avLst/>
              <a:gdLst/>
              <a:ahLst/>
              <a:cxnLst/>
              <a:rect r="r" b="b" t="t" l="l"/>
              <a:pathLst>
                <a:path h="571389" w="941625">
                  <a:moveTo>
                    <a:pt x="116394" y="0"/>
                  </a:moveTo>
                  <a:cubicBezTo>
                    <a:pt x="588834" y="97790"/>
                    <a:pt x="680274" y="147320"/>
                    <a:pt x="753934" y="144780"/>
                  </a:cubicBezTo>
                  <a:cubicBezTo>
                    <a:pt x="809814" y="143510"/>
                    <a:pt x="868234" y="73660"/>
                    <a:pt x="898714" y="95250"/>
                  </a:cubicBezTo>
                  <a:cubicBezTo>
                    <a:pt x="952054" y="133350"/>
                    <a:pt x="959674" y="491490"/>
                    <a:pt x="898714" y="552450"/>
                  </a:cubicBezTo>
                  <a:cubicBezTo>
                    <a:pt x="858074" y="593090"/>
                    <a:pt x="766634" y="556260"/>
                    <a:pt x="695514" y="552450"/>
                  </a:cubicBezTo>
                  <a:cubicBezTo>
                    <a:pt x="616774" y="548640"/>
                    <a:pt x="539304" y="543560"/>
                    <a:pt x="445324" y="530860"/>
                  </a:cubicBezTo>
                  <a:cubicBezTo>
                    <a:pt x="319594" y="514350"/>
                    <a:pt x="68134" y="535940"/>
                    <a:pt x="12254" y="449580"/>
                  </a:cubicBezTo>
                  <a:cubicBezTo>
                    <a:pt x="-44896" y="361950"/>
                    <a:pt x="116394" y="0"/>
                    <a:pt x="116394" y="0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8769668" y="6918007"/>
            <a:ext cx="710565" cy="453390"/>
            <a:chOff x="0" y="0"/>
            <a:chExt cx="947420" cy="6045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7498" y="29984"/>
              <a:ext cx="924384" cy="555722"/>
            </a:xfrm>
            <a:custGeom>
              <a:avLst/>
              <a:gdLst/>
              <a:ahLst/>
              <a:cxnLst/>
              <a:rect r="r" b="b" t="t" l="l"/>
              <a:pathLst>
                <a:path h="555722" w="924384">
                  <a:moveTo>
                    <a:pt x="33302" y="61456"/>
                  </a:moveTo>
                  <a:cubicBezTo>
                    <a:pt x="592102" y="55106"/>
                    <a:pt x="783872" y="-41414"/>
                    <a:pt x="856262" y="20816"/>
                  </a:cubicBezTo>
                  <a:cubicBezTo>
                    <a:pt x="933732" y="86856"/>
                    <a:pt x="950242" y="395466"/>
                    <a:pt x="879122" y="478016"/>
                  </a:cubicBezTo>
                  <a:cubicBezTo>
                    <a:pt x="811812" y="556756"/>
                    <a:pt x="597182" y="511036"/>
                    <a:pt x="456212" y="518656"/>
                  </a:cubicBezTo>
                  <a:cubicBezTo>
                    <a:pt x="315242" y="526276"/>
                    <a:pt x="105692" y="594856"/>
                    <a:pt x="33302" y="523736"/>
                  </a:cubicBezTo>
                  <a:cubicBezTo>
                    <a:pt x="-41628" y="448806"/>
                    <a:pt x="33302" y="61456"/>
                    <a:pt x="33302" y="61456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8665845" y="8703945"/>
            <a:ext cx="802957" cy="526732"/>
            <a:chOff x="0" y="0"/>
            <a:chExt cx="1070610" cy="7023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49638" y="29979"/>
              <a:ext cx="1009696" cy="640901"/>
            </a:xfrm>
            <a:custGeom>
              <a:avLst/>
              <a:gdLst/>
              <a:ahLst/>
              <a:cxnLst/>
              <a:rect r="r" b="b" t="t" l="l"/>
              <a:pathLst>
                <a:path h="640901" w="1009696">
                  <a:moveTo>
                    <a:pt x="1162" y="165601"/>
                  </a:moveTo>
                  <a:cubicBezTo>
                    <a:pt x="702202" y="36061"/>
                    <a:pt x="869842" y="-38869"/>
                    <a:pt x="939692" y="20821"/>
                  </a:cubicBezTo>
                  <a:cubicBezTo>
                    <a:pt x="1015892" y="86861"/>
                    <a:pt x="1036212" y="395471"/>
                    <a:pt x="968902" y="476751"/>
                  </a:cubicBezTo>
                  <a:cubicBezTo>
                    <a:pt x="907942" y="551681"/>
                    <a:pt x="732682" y="505961"/>
                    <a:pt x="599332" y="527551"/>
                  </a:cubicBezTo>
                  <a:cubicBezTo>
                    <a:pt x="440582" y="551681"/>
                    <a:pt x="175152" y="691381"/>
                    <a:pt x="76092" y="621531"/>
                  </a:cubicBezTo>
                  <a:cubicBezTo>
                    <a:pt x="-15348" y="556761"/>
                    <a:pt x="1162" y="165601"/>
                    <a:pt x="1162" y="165601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41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394"/>
            <a:ext cx="1298655" cy="10108380"/>
          </a:xfrm>
          <a:custGeom>
            <a:avLst/>
            <a:gdLst/>
            <a:ahLst/>
            <a:cxnLst/>
            <a:rect r="r" b="b" t="t" l="l"/>
            <a:pathLst>
              <a:path h="10108380" w="1298655">
                <a:moveTo>
                  <a:pt x="0" y="0"/>
                </a:moveTo>
                <a:lnTo>
                  <a:pt x="1298655" y="0"/>
                </a:lnTo>
                <a:lnTo>
                  <a:pt x="1298655" y="10108380"/>
                </a:lnTo>
                <a:lnTo>
                  <a:pt x="0" y="1010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31" t="-26455" r="-4190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86922" y="54274"/>
            <a:ext cx="2356826" cy="1594323"/>
          </a:xfrm>
          <a:custGeom>
            <a:avLst/>
            <a:gdLst/>
            <a:ahLst/>
            <a:cxnLst/>
            <a:rect r="r" b="b" t="t" l="l"/>
            <a:pathLst>
              <a:path h="1594323" w="2356826">
                <a:moveTo>
                  <a:pt x="0" y="0"/>
                </a:moveTo>
                <a:lnTo>
                  <a:pt x="2356825" y="0"/>
                </a:lnTo>
                <a:lnTo>
                  <a:pt x="2356825" y="1594323"/>
                </a:lnTo>
                <a:lnTo>
                  <a:pt x="0" y="1594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115227"/>
            <a:ext cx="5807756" cy="297524"/>
            <a:chOff x="0" y="0"/>
            <a:chExt cx="4553379" cy="2332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53422" cy="233299"/>
            </a:xfrm>
            <a:custGeom>
              <a:avLst/>
              <a:gdLst/>
              <a:ahLst/>
              <a:cxnLst/>
              <a:rect r="r" b="b" t="t" l="l"/>
              <a:pathLst>
                <a:path h="233299" w="4553422">
                  <a:moveTo>
                    <a:pt x="0" y="0"/>
                  </a:moveTo>
                  <a:lnTo>
                    <a:pt x="4553422" y="0"/>
                  </a:lnTo>
                  <a:lnTo>
                    <a:pt x="4553422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4A7C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807756" y="10115227"/>
            <a:ext cx="3415034" cy="174948"/>
            <a:chOff x="0" y="0"/>
            <a:chExt cx="4553379" cy="2332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553422" cy="233299"/>
            </a:xfrm>
            <a:custGeom>
              <a:avLst/>
              <a:gdLst/>
              <a:ahLst/>
              <a:cxnLst/>
              <a:rect r="r" b="b" t="t" l="l"/>
              <a:pathLst>
                <a:path h="233299" w="4553422">
                  <a:moveTo>
                    <a:pt x="0" y="0"/>
                  </a:moveTo>
                  <a:lnTo>
                    <a:pt x="4553422" y="0"/>
                  </a:lnTo>
                  <a:lnTo>
                    <a:pt x="4553422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F1E50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14992" y="10110828"/>
            <a:ext cx="4607496" cy="174948"/>
            <a:chOff x="0" y="0"/>
            <a:chExt cx="6143328" cy="2332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43371" cy="233299"/>
            </a:xfrm>
            <a:custGeom>
              <a:avLst/>
              <a:gdLst/>
              <a:ahLst/>
              <a:cxnLst/>
              <a:rect r="r" b="b" t="t" l="l"/>
              <a:pathLst>
                <a:path h="233299" w="6143371">
                  <a:moveTo>
                    <a:pt x="0" y="0"/>
                  </a:moveTo>
                  <a:lnTo>
                    <a:pt x="6143371" y="0"/>
                  </a:lnTo>
                  <a:lnTo>
                    <a:pt x="6143371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2EB19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22488" y="10108380"/>
            <a:ext cx="4465512" cy="174948"/>
            <a:chOff x="0" y="0"/>
            <a:chExt cx="5954016" cy="2332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954014" cy="233299"/>
            </a:xfrm>
            <a:custGeom>
              <a:avLst/>
              <a:gdLst/>
              <a:ahLst/>
              <a:cxnLst/>
              <a:rect r="r" b="b" t="t" l="l"/>
              <a:pathLst>
                <a:path h="233299" w="5954014">
                  <a:moveTo>
                    <a:pt x="0" y="0"/>
                  </a:moveTo>
                  <a:lnTo>
                    <a:pt x="5954014" y="0"/>
                  </a:lnTo>
                  <a:lnTo>
                    <a:pt x="5954014" y="233299"/>
                  </a:lnTo>
                  <a:lnTo>
                    <a:pt x="0" y="233299"/>
                  </a:lnTo>
                  <a:close/>
                </a:path>
              </a:pathLst>
            </a:custGeom>
            <a:solidFill>
              <a:srgbClr val="CD252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3526000" y="2365610"/>
            <a:ext cx="11236000" cy="6404520"/>
          </a:xfrm>
          <a:custGeom>
            <a:avLst/>
            <a:gdLst/>
            <a:ahLst/>
            <a:cxnLst/>
            <a:rect r="r" b="b" t="t" l="l"/>
            <a:pathLst>
              <a:path h="6404520" w="11236000">
                <a:moveTo>
                  <a:pt x="0" y="0"/>
                </a:moveTo>
                <a:lnTo>
                  <a:pt x="11236000" y="0"/>
                </a:lnTo>
                <a:lnTo>
                  <a:pt x="11236000" y="6404520"/>
                </a:lnTo>
                <a:lnTo>
                  <a:pt x="0" y="6404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923841" y="426866"/>
            <a:ext cx="14440319" cy="1662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3"/>
              </a:lnSpc>
            </a:pPr>
            <a:r>
              <a:rPr lang="en-US" b="true" sz="3470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Enquête 2025</a:t>
            </a:r>
          </a:p>
          <a:p>
            <a:pPr algn="ctr">
              <a:lnSpc>
                <a:spcPts val="4323"/>
              </a:lnSpc>
            </a:pPr>
            <a:r>
              <a:rPr lang="en-US" b="true" sz="3470">
                <a:solidFill>
                  <a:srgbClr val="2EB194"/>
                </a:solidFill>
                <a:latin typeface="Poppins Bold"/>
                <a:ea typeface="Poppins Bold"/>
                <a:cs typeface="Poppins Bold"/>
                <a:sym typeface="Poppins Bold"/>
              </a:rPr>
              <a:t>Promotion 2022-2023</a:t>
            </a:r>
          </a:p>
          <a:p>
            <a:pPr algn="ctr">
              <a:lnSpc>
                <a:spcPts val="4326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8376285" y="3678555"/>
            <a:ext cx="959168" cy="542925"/>
            <a:chOff x="0" y="0"/>
            <a:chExt cx="1278890" cy="7239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9794" y="49226"/>
              <a:ext cx="1193463" cy="625775"/>
            </a:xfrm>
            <a:custGeom>
              <a:avLst/>
              <a:gdLst/>
              <a:ahLst/>
              <a:cxnLst/>
              <a:rect r="r" b="b" t="t" l="l"/>
              <a:pathLst>
                <a:path h="625775" w="1193463">
                  <a:moveTo>
                    <a:pt x="122766" y="33324"/>
                  </a:moveTo>
                  <a:cubicBezTo>
                    <a:pt x="346286" y="95554"/>
                    <a:pt x="466936" y="180644"/>
                    <a:pt x="564726" y="189534"/>
                  </a:cubicBezTo>
                  <a:cubicBezTo>
                    <a:pt x="654896" y="197154"/>
                    <a:pt x="750146" y="166674"/>
                    <a:pt x="828886" y="133654"/>
                  </a:cubicBezTo>
                  <a:cubicBezTo>
                    <a:pt x="901276" y="103174"/>
                    <a:pt x="968586" y="-14936"/>
                    <a:pt x="1023196" y="1574"/>
                  </a:cubicBezTo>
                  <a:cubicBezTo>
                    <a:pt x="1098126" y="25704"/>
                    <a:pt x="1220046" y="333044"/>
                    <a:pt x="1188296" y="428294"/>
                  </a:cubicBezTo>
                  <a:cubicBezTo>
                    <a:pt x="1164166" y="499414"/>
                    <a:pt x="1049866" y="529894"/>
                    <a:pt x="971126" y="562914"/>
                  </a:cubicBezTo>
                  <a:cubicBezTo>
                    <a:pt x="887306" y="595934"/>
                    <a:pt x="786976" y="617524"/>
                    <a:pt x="696806" y="623874"/>
                  </a:cubicBezTo>
                  <a:cubicBezTo>
                    <a:pt x="612986" y="630224"/>
                    <a:pt x="541866" y="620064"/>
                    <a:pt x="447886" y="602284"/>
                  </a:cubicBezTo>
                  <a:cubicBezTo>
                    <a:pt x="320886" y="579424"/>
                    <a:pt x="65616" y="575614"/>
                    <a:pt x="11006" y="481634"/>
                  </a:cubicBezTo>
                  <a:cubicBezTo>
                    <a:pt x="-43604" y="387654"/>
                    <a:pt x="122766" y="33324"/>
                    <a:pt x="122766" y="33324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8512493" y="4613910"/>
            <a:ext cx="901065" cy="575310"/>
            <a:chOff x="0" y="0"/>
            <a:chExt cx="1201420" cy="7670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276" y="50800"/>
              <a:ext cx="1122250" cy="680238"/>
            </a:xfrm>
            <a:custGeom>
              <a:avLst/>
              <a:gdLst/>
              <a:ahLst/>
              <a:cxnLst/>
              <a:rect r="r" b="b" t="t" l="l"/>
              <a:pathLst>
                <a:path h="680238" w="1122250">
                  <a:moveTo>
                    <a:pt x="52084" y="0"/>
                  </a:moveTo>
                  <a:cubicBezTo>
                    <a:pt x="271794" y="21590"/>
                    <a:pt x="355614" y="36830"/>
                    <a:pt x="430544" y="57150"/>
                  </a:cubicBezTo>
                  <a:cubicBezTo>
                    <a:pt x="506744" y="78740"/>
                    <a:pt x="576594" y="124460"/>
                    <a:pt x="655334" y="140970"/>
                  </a:cubicBezTo>
                  <a:cubicBezTo>
                    <a:pt x="740424" y="158750"/>
                    <a:pt x="845834" y="139700"/>
                    <a:pt x="925844" y="158750"/>
                  </a:cubicBezTo>
                  <a:cubicBezTo>
                    <a:pt x="995694" y="175260"/>
                    <a:pt x="1092214" y="185420"/>
                    <a:pt x="1115074" y="238760"/>
                  </a:cubicBezTo>
                  <a:cubicBezTo>
                    <a:pt x="1149364" y="320040"/>
                    <a:pt x="1055384" y="607060"/>
                    <a:pt x="947434" y="664210"/>
                  </a:cubicBezTo>
                  <a:cubicBezTo>
                    <a:pt x="826784" y="728980"/>
                    <a:pt x="534684" y="579120"/>
                    <a:pt x="391174" y="539750"/>
                  </a:cubicBezTo>
                  <a:cubicBezTo>
                    <a:pt x="299734" y="515620"/>
                    <a:pt x="236234" y="480060"/>
                    <a:pt x="168924" y="467360"/>
                  </a:cubicBezTo>
                  <a:cubicBezTo>
                    <a:pt x="114314" y="457200"/>
                    <a:pt x="45734" y="494030"/>
                    <a:pt x="16524" y="461010"/>
                  </a:cubicBezTo>
                  <a:cubicBezTo>
                    <a:pt x="-35546" y="401320"/>
                    <a:pt x="52084" y="0"/>
                    <a:pt x="52084" y="0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8454390" y="5590222"/>
            <a:ext cx="803910" cy="483870"/>
            <a:chOff x="0" y="0"/>
            <a:chExt cx="1071880" cy="6451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0800" y="37779"/>
              <a:ext cx="1024106" cy="557341"/>
            </a:xfrm>
            <a:custGeom>
              <a:avLst/>
              <a:gdLst/>
              <a:ahLst/>
              <a:cxnLst/>
              <a:rect r="r" b="b" t="t" l="l"/>
              <a:pathLst>
                <a:path h="557341" w="1024106">
                  <a:moveTo>
                    <a:pt x="0" y="134941"/>
                  </a:moveTo>
                  <a:cubicBezTo>
                    <a:pt x="201930" y="52391"/>
                    <a:pt x="311150" y="26991"/>
                    <a:pt x="398780" y="16831"/>
                  </a:cubicBezTo>
                  <a:cubicBezTo>
                    <a:pt x="482600" y="6671"/>
                    <a:pt x="557530" y="10481"/>
                    <a:pt x="645160" y="13021"/>
                  </a:cubicBezTo>
                  <a:cubicBezTo>
                    <a:pt x="746760" y="15561"/>
                    <a:pt x="911860" y="-28889"/>
                    <a:pt x="970280" y="33341"/>
                  </a:cubicBezTo>
                  <a:cubicBezTo>
                    <a:pt x="1040130" y="107001"/>
                    <a:pt x="1043940" y="419421"/>
                    <a:pt x="970280" y="490541"/>
                  </a:cubicBezTo>
                  <a:cubicBezTo>
                    <a:pt x="899160" y="557851"/>
                    <a:pt x="676910" y="467681"/>
                    <a:pt x="558800" y="470221"/>
                  </a:cubicBezTo>
                  <a:cubicBezTo>
                    <a:pt x="467360" y="472761"/>
                    <a:pt x="384810" y="474031"/>
                    <a:pt x="318770" y="493081"/>
                  </a:cubicBezTo>
                  <a:cubicBezTo>
                    <a:pt x="267970" y="507051"/>
                    <a:pt x="231140" y="569281"/>
                    <a:pt x="191770" y="555311"/>
                  </a:cubicBezTo>
                  <a:cubicBezTo>
                    <a:pt x="119380" y="529911"/>
                    <a:pt x="0" y="134941"/>
                    <a:pt x="0" y="134941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8549640" y="6461760"/>
            <a:ext cx="771525" cy="493395"/>
            <a:chOff x="0" y="0"/>
            <a:chExt cx="1028700" cy="65786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31836" y="50800"/>
              <a:ext cx="979729" cy="571555"/>
            </a:xfrm>
            <a:custGeom>
              <a:avLst/>
              <a:gdLst/>
              <a:ahLst/>
              <a:cxnLst/>
              <a:rect r="r" b="b" t="t" l="l"/>
              <a:pathLst>
                <a:path h="571555" w="979729">
                  <a:moveTo>
                    <a:pt x="76114" y="0"/>
                  </a:moveTo>
                  <a:cubicBezTo>
                    <a:pt x="651424" y="55880"/>
                    <a:pt x="880024" y="16510"/>
                    <a:pt x="946064" y="100330"/>
                  </a:cubicBezTo>
                  <a:cubicBezTo>
                    <a:pt x="1013374" y="186690"/>
                    <a:pt x="970194" y="497840"/>
                    <a:pt x="900344" y="556260"/>
                  </a:cubicBezTo>
                  <a:cubicBezTo>
                    <a:pt x="849544" y="596900"/>
                    <a:pt x="741594" y="544830"/>
                    <a:pt x="664124" y="534670"/>
                  </a:cubicBezTo>
                  <a:cubicBezTo>
                    <a:pt x="586654" y="524510"/>
                    <a:pt x="524424" y="505460"/>
                    <a:pt x="436794" y="494030"/>
                  </a:cubicBezTo>
                  <a:cubicBezTo>
                    <a:pt x="318684" y="478790"/>
                    <a:pt x="81194" y="534670"/>
                    <a:pt x="18964" y="458470"/>
                  </a:cubicBezTo>
                  <a:cubicBezTo>
                    <a:pt x="-45806" y="377190"/>
                    <a:pt x="76114" y="0"/>
                    <a:pt x="76114" y="0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8490585" y="7230428"/>
            <a:ext cx="752475" cy="458153"/>
            <a:chOff x="0" y="0"/>
            <a:chExt cx="1003300" cy="61087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45881" y="50800"/>
              <a:ext cx="963785" cy="548168"/>
            </a:xfrm>
            <a:custGeom>
              <a:avLst/>
              <a:gdLst/>
              <a:ahLst/>
              <a:cxnLst/>
              <a:rect r="r" b="b" t="t" l="l"/>
              <a:pathLst>
                <a:path h="548168" w="963785">
                  <a:moveTo>
                    <a:pt x="138269" y="0"/>
                  </a:moveTo>
                  <a:cubicBezTo>
                    <a:pt x="319879" y="46990"/>
                    <a:pt x="402429" y="48260"/>
                    <a:pt x="493869" y="50800"/>
                  </a:cubicBezTo>
                  <a:cubicBezTo>
                    <a:pt x="611979" y="55880"/>
                    <a:pt x="835499" y="-19050"/>
                    <a:pt x="906619" y="52070"/>
                  </a:cubicBezTo>
                  <a:cubicBezTo>
                    <a:pt x="980279" y="125730"/>
                    <a:pt x="985359" y="430530"/>
                    <a:pt x="906619" y="509270"/>
                  </a:cubicBezTo>
                  <a:cubicBezTo>
                    <a:pt x="821529" y="593090"/>
                    <a:pt x="520539" y="516890"/>
                    <a:pt x="375759" y="506730"/>
                  </a:cubicBezTo>
                  <a:cubicBezTo>
                    <a:pt x="276699" y="500380"/>
                    <a:pt x="191609" y="486410"/>
                    <a:pt x="123029" y="473710"/>
                  </a:cubicBezTo>
                  <a:cubicBezTo>
                    <a:pt x="76039" y="463550"/>
                    <a:pt x="23969" y="474980"/>
                    <a:pt x="4919" y="441960"/>
                  </a:cubicBezTo>
                  <a:cubicBezTo>
                    <a:pt x="-30641" y="379730"/>
                    <a:pt x="138269" y="0"/>
                    <a:pt x="138269" y="0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8543925" y="8133397"/>
            <a:ext cx="685800" cy="546735"/>
            <a:chOff x="0" y="0"/>
            <a:chExt cx="914400" cy="7289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43670" y="50800"/>
              <a:ext cx="860001" cy="639712"/>
            </a:xfrm>
            <a:custGeom>
              <a:avLst/>
              <a:gdLst/>
              <a:ahLst/>
              <a:cxnLst/>
              <a:rect r="r" b="b" t="t" l="l"/>
              <a:pathLst>
                <a:path h="639712" w="860001">
                  <a:moveTo>
                    <a:pt x="160800" y="0"/>
                  </a:moveTo>
                  <a:cubicBezTo>
                    <a:pt x="692930" y="173990"/>
                    <a:pt x="778020" y="127000"/>
                    <a:pt x="819930" y="170180"/>
                  </a:cubicBezTo>
                  <a:cubicBezTo>
                    <a:pt x="879620" y="234950"/>
                    <a:pt x="868190" y="576580"/>
                    <a:pt x="814850" y="627380"/>
                  </a:cubicBezTo>
                  <a:cubicBezTo>
                    <a:pt x="786910" y="654050"/>
                    <a:pt x="737380" y="629920"/>
                    <a:pt x="687850" y="624840"/>
                  </a:cubicBezTo>
                  <a:cubicBezTo>
                    <a:pt x="618000" y="617220"/>
                    <a:pt x="527830" y="603250"/>
                    <a:pt x="432580" y="579120"/>
                  </a:cubicBezTo>
                  <a:cubicBezTo>
                    <a:pt x="308120" y="547370"/>
                    <a:pt x="52850" y="530860"/>
                    <a:pt x="7130" y="435610"/>
                  </a:cubicBezTo>
                  <a:cubicBezTo>
                    <a:pt x="-39860" y="339090"/>
                    <a:pt x="160800" y="0"/>
                    <a:pt x="160800" y="0"/>
                  </a:cubicBezTo>
                </a:path>
              </a:pathLst>
            </a:custGeom>
            <a:solidFill>
              <a:srgbClr val="FFB868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DAG_CqyOWns</dc:identifier>
  <dcterms:modified xsi:type="dcterms:W3CDTF">2011-08-01T06:04:30Z</dcterms:modified>
  <cp:revision>1</cp:revision>
  <dc:title>Copie de PPT 1erCOTER 22 du 10.09.24.pptx</dc:title>
</cp:coreProperties>
</file>