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64" r:id="rId4"/>
    <p:sldId id="258" r:id="rId5"/>
    <p:sldId id="261" r:id="rId6"/>
    <p:sldId id="266" r:id="rId7"/>
    <p:sldId id="256" r:id="rId8"/>
    <p:sldId id="262" r:id="rId9"/>
    <p:sldId id="265" r:id="rId10"/>
    <p:sldId id="259" r:id="rId11"/>
    <p:sldId id="263" r:id="rId12"/>
    <p:sldId id="260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DAA7B-C6DE-4A24-B6C4-75DAA03B32D6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F9D0D-F409-445A-A475-BF67299956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371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DAA7B-C6DE-4A24-B6C4-75DAA03B32D6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F9D0D-F409-445A-A475-BF67299956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866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DAA7B-C6DE-4A24-B6C4-75DAA03B32D6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F9D0D-F409-445A-A475-BF67299956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2052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DAA7B-C6DE-4A24-B6C4-75DAA03B32D6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F9D0D-F409-445A-A475-BF67299956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8934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DAA7B-C6DE-4A24-B6C4-75DAA03B32D6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F9D0D-F409-445A-A475-BF67299956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9077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DAA7B-C6DE-4A24-B6C4-75DAA03B32D6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F9D0D-F409-445A-A475-BF67299956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5252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DAA7B-C6DE-4A24-B6C4-75DAA03B32D6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F9D0D-F409-445A-A475-BF67299956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5908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DAA7B-C6DE-4A24-B6C4-75DAA03B32D6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F9D0D-F409-445A-A475-BF67299956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3254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DAA7B-C6DE-4A24-B6C4-75DAA03B32D6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F9D0D-F409-445A-A475-BF67299956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5676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DAA7B-C6DE-4A24-B6C4-75DAA03B32D6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F9D0D-F409-445A-A475-BF67299956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1585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DAA7B-C6DE-4A24-B6C4-75DAA03B32D6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F9D0D-F409-445A-A475-BF67299956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14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DAA7B-C6DE-4A24-B6C4-75DAA03B32D6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F9D0D-F409-445A-A475-BF67299956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987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jpg"/><Relationship Id="rId18" Type="http://schemas.openxmlformats.org/officeDocument/2006/relationships/image" Target="../media/image18.jpg"/><Relationship Id="rId26" Type="http://schemas.openxmlformats.org/officeDocument/2006/relationships/image" Target="../media/image26.jpg"/><Relationship Id="rId3" Type="http://schemas.openxmlformats.org/officeDocument/2006/relationships/image" Target="../media/image3.jpg"/><Relationship Id="rId21" Type="http://schemas.openxmlformats.org/officeDocument/2006/relationships/image" Target="../media/image21.jp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17" Type="http://schemas.openxmlformats.org/officeDocument/2006/relationships/image" Target="../media/image17.jpg"/><Relationship Id="rId25" Type="http://schemas.openxmlformats.org/officeDocument/2006/relationships/image" Target="../media/image25.jpg"/><Relationship Id="rId33" Type="http://schemas.openxmlformats.org/officeDocument/2006/relationships/image" Target="../media/image33.jpg"/><Relationship Id="rId2" Type="http://schemas.openxmlformats.org/officeDocument/2006/relationships/image" Target="../media/image2.jpg"/><Relationship Id="rId16" Type="http://schemas.openxmlformats.org/officeDocument/2006/relationships/image" Target="../media/image16.jpg"/><Relationship Id="rId20" Type="http://schemas.openxmlformats.org/officeDocument/2006/relationships/image" Target="../media/image20.jpg"/><Relationship Id="rId29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24" Type="http://schemas.openxmlformats.org/officeDocument/2006/relationships/image" Target="../media/image24.jpg"/><Relationship Id="rId32" Type="http://schemas.openxmlformats.org/officeDocument/2006/relationships/image" Target="../media/image32.jpg"/><Relationship Id="rId5" Type="http://schemas.openxmlformats.org/officeDocument/2006/relationships/image" Target="../media/image5.jpg"/><Relationship Id="rId15" Type="http://schemas.openxmlformats.org/officeDocument/2006/relationships/image" Target="../media/image15.jpg"/><Relationship Id="rId23" Type="http://schemas.openxmlformats.org/officeDocument/2006/relationships/image" Target="../media/image23.jpg"/><Relationship Id="rId28" Type="http://schemas.openxmlformats.org/officeDocument/2006/relationships/image" Target="../media/image28.jpg"/><Relationship Id="rId10" Type="http://schemas.openxmlformats.org/officeDocument/2006/relationships/image" Target="../media/image10.jpg"/><Relationship Id="rId19" Type="http://schemas.openxmlformats.org/officeDocument/2006/relationships/image" Target="../media/image19.jpg"/><Relationship Id="rId31" Type="http://schemas.openxmlformats.org/officeDocument/2006/relationships/image" Target="../media/image31.jpg"/><Relationship Id="rId4" Type="http://schemas.openxmlformats.org/officeDocument/2006/relationships/image" Target="../media/image4.jpg"/><Relationship Id="rId9" Type="http://schemas.openxmlformats.org/officeDocument/2006/relationships/image" Target="../media/image9.jpg"/><Relationship Id="rId14" Type="http://schemas.openxmlformats.org/officeDocument/2006/relationships/image" Target="../media/image14.jpg"/><Relationship Id="rId22" Type="http://schemas.openxmlformats.org/officeDocument/2006/relationships/image" Target="../media/image22.jpg"/><Relationship Id="rId27" Type="http://schemas.openxmlformats.org/officeDocument/2006/relationships/image" Target="../media/image27.jpg"/><Relationship Id="rId30" Type="http://schemas.openxmlformats.org/officeDocument/2006/relationships/image" Target="../media/image30.jpg"/><Relationship Id="rId8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jpg"/><Relationship Id="rId18" Type="http://schemas.openxmlformats.org/officeDocument/2006/relationships/image" Target="../media/image18.jpg"/><Relationship Id="rId26" Type="http://schemas.openxmlformats.org/officeDocument/2006/relationships/image" Target="../media/image26.jpg"/><Relationship Id="rId3" Type="http://schemas.openxmlformats.org/officeDocument/2006/relationships/image" Target="../media/image3.jpg"/><Relationship Id="rId21" Type="http://schemas.openxmlformats.org/officeDocument/2006/relationships/image" Target="../media/image21.jp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17" Type="http://schemas.openxmlformats.org/officeDocument/2006/relationships/image" Target="../media/image17.jpg"/><Relationship Id="rId25" Type="http://schemas.openxmlformats.org/officeDocument/2006/relationships/image" Target="../media/image25.jpg"/><Relationship Id="rId33" Type="http://schemas.openxmlformats.org/officeDocument/2006/relationships/image" Target="../media/image33.jpg"/><Relationship Id="rId2" Type="http://schemas.openxmlformats.org/officeDocument/2006/relationships/image" Target="../media/image2.jpg"/><Relationship Id="rId16" Type="http://schemas.openxmlformats.org/officeDocument/2006/relationships/image" Target="../media/image16.jpg"/><Relationship Id="rId20" Type="http://schemas.openxmlformats.org/officeDocument/2006/relationships/image" Target="../media/image20.jpg"/><Relationship Id="rId29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24" Type="http://schemas.openxmlformats.org/officeDocument/2006/relationships/image" Target="../media/image24.jpg"/><Relationship Id="rId32" Type="http://schemas.openxmlformats.org/officeDocument/2006/relationships/image" Target="../media/image32.jpg"/><Relationship Id="rId5" Type="http://schemas.openxmlformats.org/officeDocument/2006/relationships/image" Target="../media/image5.jpg"/><Relationship Id="rId15" Type="http://schemas.openxmlformats.org/officeDocument/2006/relationships/image" Target="../media/image15.jpg"/><Relationship Id="rId23" Type="http://schemas.openxmlformats.org/officeDocument/2006/relationships/image" Target="../media/image23.jpg"/><Relationship Id="rId28" Type="http://schemas.openxmlformats.org/officeDocument/2006/relationships/image" Target="../media/image28.jpg"/><Relationship Id="rId10" Type="http://schemas.openxmlformats.org/officeDocument/2006/relationships/image" Target="../media/image10.jpg"/><Relationship Id="rId19" Type="http://schemas.openxmlformats.org/officeDocument/2006/relationships/image" Target="../media/image19.jpg"/><Relationship Id="rId31" Type="http://schemas.openxmlformats.org/officeDocument/2006/relationships/image" Target="../media/image31.jpg"/><Relationship Id="rId4" Type="http://schemas.openxmlformats.org/officeDocument/2006/relationships/image" Target="../media/image4.jpg"/><Relationship Id="rId9" Type="http://schemas.openxmlformats.org/officeDocument/2006/relationships/image" Target="../media/image9.jpg"/><Relationship Id="rId14" Type="http://schemas.openxmlformats.org/officeDocument/2006/relationships/image" Target="../media/image14.jpg"/><Relationship Id="rId22" Type="http://schemas.openxmlformats.org/officeDocument/2006/relationships/image" Target="../media/image22.jpg"/><Relationship Id="rId27" Type="http://schemas.openxmlformats.org/officeDocument/2006/relationships/image" Target="../media/image27.jpg"/><Relationship Id="rId30" Type="http://schemas.openxmlformats.org/officeDocument/2006/relationships/image" Target="../media/image30.jpg"/><Relationship Id="rId8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jpg"/><Relationship Id="rId18" Type="http://schemas.openxmlformats.org/officeDocument/2006/relationships/image" Target="../media/image18.jpg"/><Relationship Id="rId26" Type="http://schemas.openxmlformats.org/officeDocument/2006/relationships/image" Target="../media/image26.jpg"/><Relationship Id="rId3" Type="http://schemas.openxmlformats.org/officeDocument/2006/relationships/image" Target="../media/image3.jpg"/><Relationship Id="rId21" Type="http://schemas.openxmlformats.org/officeDocument/2006/relationships/image" Target="../media/image21.jp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17" Type="http://schemas.openxmlformats.org/officeDocument/2006/relationships/image" Target="../media/image17.jpg"/><Relationship Id="rId25" Type="http://schemas.openxmlformats.org/officeDocument/2006/relationships/image" Target="../media/image25.jpg"/><Relationship Id="rId33" Type="http://schemas.openxmlformats.org/officeDocument/2006/relationships/image" Target="../media/image33.jpg"/><Relationship Id="rId2" Type="http://schemas.openxmlformats.org/officeDocument/2006/relationships/image" Target="../media/image2.jpg"/><Relationship Id="rId16" Type="http://schemas.openxmlformats.org/officeDocument/2006/relationships/image" Target="../media/image16.jpg"/><Relationship Id="rId20" Type="http://schemas.openxmlformats.org/officeDocument/2006/relationships/image" Target="../media/image20.jpg"/><Relationship Id="rId29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24" Type="http://schemas.openxmlformats.org/officeDocument/2006/relationships/image" Target="../media/image24.jpg"/><Relationship Id="rId32" Type="http://schemas.openxmlformats.org/officeDocument/2006/relationships/image" Target="../media/image32.jpg"/><Relationship Id="rId5" Type="http://schemas.openxmlformats.org/officeDocument/2006/relationships/image" Target="../media/image5.jpg"/><Relationship Id="rId15" Type="http://schemas.openxmlformats.org/officeDocument/2006/relationships/image" Target="../media/image15.jpg"/><Relationship Id="rId23" Type="http://schemas.openxmlformats.org/officeDocument/2006/relationships/image" Target="../media/image23.jpg"/><Relationship Id="rId28" Type="http://schemas.openxmlformats.org/officeDocument/2006/relationships/image" Target="../media/image28.jpg"/><Relationship Id="rId10" Type="http://schemas.openxmlformats.org/officeDocument/2006/relationships/image" Target="../media/image10.jpg"/><Relationship Id="rId19" Type="http://schemas.openxmlformats.org/officeDocument/2006/relationships/image" Target="../media/image19.jpg"/><Relationship Id="rId31" Type="http://schemas.openxmlformats.org/officeDocument/2006/relationships/image" Target="../media/image31.jpg"/><Relationship Id="rId4" Type="http://schemas.openxmlformats.org/officeDocument/2006/relationships/image" Target="../media/image4.jpg"/><Relationship Id="rId9" Type="http://schemas.openxmlformats.org/officeDocument/2006/relationships/image" Target="../media/image9.jpg"/><Relationship Id="rId14" Type="http://schemas.openxmlformats.org/officeDocument/2006/relationships/image" Target="../media/image14.jpg"/><Relationship Id="rId22" Type="http://schemas.openxmlformats.org/officeDocument/2006/relationships/image" Target="../media/image22.jpg"/><Relationship Id="rId27" Type="http://schemas.openxmlformats.org/officeDocument/2006/relationships/image" Target="../media/image27.jpg"/><Relationship Id="rId30" Type="http://schemas.openxmlformats.org/officeDocument/2006/relationships/image" Target="../media/image30.jpg"/><Relationship Id="rId8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jpg"/><Relationship Id="rId18" Type="http://schemas.openxmlformats.org/officeDocument/2006/relationships/image" Target="../media/image18.jpg"/><Relationship Id="rId26" Type="http://schemas.openxmlformats.org/officeDocument/2006/relationships/image" Target="../media/image26.jpg"/><Relationship Id="rId3" Type="http://schemas.openxmlformats.org/officeDocument/2006/relationships/image" Target="../media/image3.jpg"/><Relationship Id="rId21" Type="http://schemas.openxmlformats.org/officeDocument/2006/relationships/image" Target="../media/image21.jp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17" Type="http://schemas.openxmlformats.org/officeDocument/2006/relationships/image" Target="../media/image17.jpg"/><Relationship Id="rId25" Type="http://schemas.openxmlformats.org/officeDocument/2006/relationships/image" Target="../media/image25.jpg"/><Relationship Id="rId33" Type="http://schemas.openxmlformats.org/officeDocument/2006/relationships/image" Target="../media/image33.jpg"/><Relationship Id="rId2" Type="http://schemas.openxmlformats.org/officeDocument/2006/relationships/image" Target="../media/image2.jpg"/><Relationship Id="rId16" Type="http://schemas.openxmlformats.org/officeDocument/2006/relationships/image" Target="../media/image16.jpg"/><Relationship Id="rId20" Type="http://schemas.openxmlformats.org/officeDocument/2006/relationships/image" Target="../media/image20.jpg"/><Relationship Id="rId29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24" Type="http://schemas.openxmlformats.org/officeDocument/2006/relationships/image" Target="../media/image24.jpg"/><Relationship Id="rId32" Type="http://schemas.openxmlformats.org/officeDocument/2006/relationships/image" Target="../media/image32.jpg"/><Relationship Id="rId5" Type="http://schemas.openxmlformats.org/officeDocument/2006/relationships/image" Target="../media/image5.jpg"/><Relationship Id="rId15" Type="http://schemas.openxmlformats.org/officeDocument/2006/relationships/image" Target="../media/image15.jpg"/><Relationship Id="rId23" Type="http://schemas.openxmlformats.org/officeDocument/2006/relationships/image" Target="../media/image23.jpg"/><Relationship Id="rId28" Type="http://schemas.openxmlformats.org/officeDocument/2006/relationships/image" Target="../media/image28.jpg"/><Relationship Id="rId10" Type="http://schemas.openxmlformats.org/officeDocument/2006/relationships/image" Target="../media/image10.jpg"/><Relationship Id="rId19" Type="http://schemas.openxmlformats.org/officeDocument/2006/relationships/image" Target="../media/image19.jpg"/><Relationship Id="rId31" Type="http://schemas.openxmlformats.org/officeDocument/2006/relationships/image" Target="../media/image31.jpg"/><Relationship Id="rId4" Type="http://schemas.openxmlformats.org/officeDocument/2006/relationships/image" Target="../media/image4.jpg"/><Relationship Id="rId9" Type="http://schemas.openxmlformats.org/officeDocument/2006/relationships/image" Target="../media/image9.jpg"/><Relationship Id="rId14" Type="http://schemas.openxmlformats.org/officeDocument/2006/relationships/image" Target="../media/image14.jpg"/><Relationship Id="rId22" Type="http://schemas.openxmlformats.org/officeDocument/2006/relationships/image" Target="../media/image22.jpg"/><Relationship Id="rId27" Type="http://schemas.openxmlformats.org/officeDocument/2006/relationships/image" Target="../media/image27.jpg"/><Relationship Id="rId30" Type="http://schemas.openxmlformats.org/officeDocument/2006/relationships/image" Target="../media/image30.jpg"/><Relationship Id="rId8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3989" y="515784"/>
            <a:ext cx="411044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Arial, Helvetica, sans-serif"/>
              </a:rPr>
              <a:t>C</a:t>
            </a:r>
            <a:r>
              <a:rPr lang="fr-FR" dirty="0" smtClean="0">
                <a:latin typeface="Arial, Helvetica, sans-serif"/>
              </a:rPr>
              <a:t>hoisis un nombre de deux chiffres parmi ceux que je te propose ci-dessous. </a:t>
            </a:r>
          </a:p>
          <a:p>
            <a:r>
              <a:rPr lang="fr-FR" dirty="0" smtClean="0">
                <a:latin typeface="Arial, Helvetica, sans-serif"/>
              </a:rPr>
              <a:t/>
            </a:r>
            <a:br>
              <a:rPr lang="fr-FR" dirty="0" smtClean="0">
                <a:latin typeface="Arial, Helvetica, sans-serif"/>
              </a:rPr>
            </a:br>
            <a:r>
              <a:rPr lang="fr-FR" dirty="0" smtClean="0">
                <a:latin typeface="Arial, Helvetica, sans-serif"/>
              </a:rPr>
              <a:t>Ensuite soustrais à ce nombre la somme de ses chiffres. </a:t>
            </a:r>
          </a:p>
          <a:p>
            <a:r>
              <a:rPr lang="fr-FR" dirty="0" smtClean="0">
                <a:latin typeface="Arial, Helvetica, sans-serif"/>
              </a:rPr>
              <a:t/>
            </a:r>
            <a:br>
              <a:rPr lang="fr-FR" dirty="0" smtClean="0">
                <a:latin typeface="Arial, Helvetica, sans-serif"/>
              </a:rPr>
            </a:br>
            <a:r>
              <a:rPr lang="fr-FR" dirty="0" smtClean="0">
                <a:latin typeface="Arial, Helvetica, sans-serif"/>
              </a:rPr>
              <a:t>Par exemple si tu choisis 85 tu lui enlèves 5 + 8, et tu obtiens 85 -13. </a:t>
            </a:r>
          </a:p>
          <a:p>
            <a:r>
              <a:rPr lang="fr-FR" dirty="0" smtClean="0">
                <a:latin typeface="Arial, Helvetica, sans-serif"/>
              </a:rPr>
              <a:t/>
            </a:r>
            <a:br>
              <a:rPr lang="fr-FR" dirty="0" smtClean="0">
                <a:latin typeface="Arial, Helvetica, sans-serif"/>
              </a:rPr>
            </a:br>
            <a:r>
              <a:rPr lang="fr-FR" dirty="0" smtClean="0">
                <a:latin typeface="Arial, Helvetica, sans-serif"/>
              </a:rPr>
              <a:t>Regarde maintenant le symbole correspondant. </a:t>
            </a:r>
          </a:p>
          <a:p>
            <a:r>
              <a:rPr lang="fr-FR" dirty="0" smtClean="0">
                <a:latin typeface="Arial, Helvetica, sans-serif"/>
              </a:rPr>
              <a:t/>
            </a:r>
            <a:br>
              <a:rPr lang="fr-FR" dirty="0" smtClean="0">
                <a:latin typeface="Arial, Helvetica, sans-serif"/>
              </a:rPr>
            </a:br>
            <a:r>
              <a:rPr lang="fr-FR" dirty="0" smtClean="0">
                <a:latin typeface="Arial, Helvetica, sans-serif"/>
              </a:rPr>
              <a:t>Concentre-toi très fort sur ce symbole. 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483" y="605467"/>
            <a:ext cx="7005774" cy="608798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329646" y="2011680"/>
            <a:ext cx="483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23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908494" y="2011680"/>
            <a:ext cx="483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209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3989" y="515784"/>
            <a:ext cx="411044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Arial, Helvetica, sans-serif"/>
              </a:rPr>
              <a:t>C</a:t>
            </a:r>
            <a:r>
              <a:rPr lang="fr-FR" dirty="0" smtClean="0">
                <a:latin typeface="Arial, Helvetica, sans-serif"/>
              </a:rPr>
              <a:t>hoisis un nombre de deux chiffres parmi ceux que je te propose ci-dessous. </a:t>
            </a:r>
          </a:p>
          <a:p>
            <a:r>
              <a:rPr lang="fr-FR" dirty="0" smtClean="0">
                <a:latin typeface="Arial, Helvetica, sans-serif"/>
              </a:rPr>
              <a:t/>
            </a:r>
            <a:br>
              <a:rPr lang="fr-FR" dirty="0" smtClean="0">
                <a:latin typeface="Arial, Helvetica, sans-serif"/>
              </a:rPr>
            </a:br>
            <a:r>
              <a:rPr lang="fr-FR" dirty="0" smtClean="0">
                <a:latin typeface="Arial, Helvetica, sans-serif"/>
              </a:rPr>
              <a:t>Ensuite soustrais à ce nombre la somme de ses chiffres. </a:t>
            </a:r>
          </a:p>
          <a:p>
            <a:r>
              <a:rPr lang="fr-FR" dirty="0" smtClean="0">
                <a:latin typeface="Arial, Helvetica, sans-serif"/>
              </a:rPr>
              <a:t/>
            </a:r>
            <a:br>
              <a:rPr lang="fr-FR" dirty="0" smtClean="0">
                <a:latin typeface="Arial, Helvetica, sans-serif"/>
              </a:rPr>
            </a:br>
            <a:r>
              <a:rPr lang="fr-FR" dirty="0" smtClean="0">
                <a:latin typeface="Arial, Helvetica, sans-serif"/>
              </a:rPr>
              <a:t>Par exemple si tu choisis 85 tu lui enlèves 5 + 8, et tu obtiens 85 -13. </a:t>
            </a:r>
          </a:p>
          <a:p>
            <a:r>
              <a:rPr lang="fr-FR" dirty="0" smtClean="0">
                <a:latin typeface="Arial, Helvetica, sans-serif"/>
              </a:rPr>
              <a:t/>
            </a:r>
            <a:br>
              <a:rPr lang="fr-FR" dirty="0" smtClean="0">
                <a:latin typeface="Arial, Helvetica, sans-serif"/>
              </a:rPr>
            </a:br>
            <a:r>
              <a:rPr lang="fr-FR" dirty="0" smtClean="0">
                <a:latin typeface="Arial, Helvetica, sans-serif"/>
              </a:rPr>
              <a:t>Regarde maintenant le symbole correspondant. </a:t>
            </a:r>
          </a:p>
          <a:p>
            <a:r>
              <a:rPr lang="fr-FR" dirty="0" smtClean="0">
                <a:latin typeface="Arial, Helvetica, sans-serif"/>
              </a:rPr>
              <a:t/>
            </a:r>
            <a:br>
              <a:rPr lang="fr-FR" dirty="0" smtClean="0">
                <a:latin typeface="Arial, Helvetica, sans-serif"/>
              </a:rPr>
            </a:br>
            <a:r>
              <a:rPr lang="fr-FR" dirty="0" smtClean="0">
                <a:latin typeface="Arial, Helvetica, sans-serif"/>
              </a:rPr>
              <a:t>Concentre-toi très fort sur ce symbole. 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4793" y="515784"/>
            <a:ext cx="7021150" cy="615319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225143" y="1946366"/>
            <a:ext cx="483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23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803991" y="1946366"/>
            <a:ext cx="483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244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254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e 67"/>
          <p:cNvGrpSpPr/>
          <p:nvPr/>
        </p:nvGrpSpPr>
        <p:grpSpPr>
          <a:xfrm>
            <a:off x="228466" y="483326"/>
            <a:ext cx="11810080" cy="5499256"/>
            <a:chOff x="228466" y="483326"/>
            <a:chExt cx="11810080" cy="5499256"/>
          </a:xfrm>
        </p:grpSpPr>
        <p:pic>
          <p:nvPicPr>
            <p:cNvPr id="37" name="Image 3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6747" y="4675292"/>
              <a:ext cx="1351798" cy="1307290"/>
            </a:xfrm>
            <a:prstGeom prst="rect">
              <a:avLst/>
            </a:prstGeom>
          </p:spPr>
        </p:pic>
        <p:pic>
          <p:nvPicPr>
            <p:cNvPr id="38" name="Image 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21323" y="492416"/>
              <a:ext cx="1317222" cy="1349881"/>
            </a:xfrm>
            <a:prstGeom prst="rect">
              <a:avLst/>
            </a:prstGeom>
          </p:spPr>
        </p:pic>
        <p:pic>
          <p:nvPicPr>
            <p:cNvPr id="39" name="Image 3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21324" y="1890648"/>
              <a:ext cx="1317222" cy="1349577"/>
            </a:xfrm>
            <a:prstGeom prst="rect">
              <a:avLst/>
            </a:prstGeom>
          </p:spPr>
        </p:pic>
        <p:pic>
          <p:nvPicPr>
            <p:cNvPr id="48" name="Image 4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21324" y="3322033"/>
              <a:ext cx="1317222" cy="1290734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0288" y="3322032"/>
              <a:ext cx="1336119" cy="1290734"/>
            </a:xfrm>
            <a:prstGeom prst="rect">
              <a:avLst/>
            </a:prstGeom>
          </p:spPr>
        </p:pic>
        <p:pic>
          <p:nvPicPr>
            <p:cNvPr id="36" name="Image 3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4872" y="4680937"/>
              <a:ext cx="1479130" cy="1301643"/>
            </a:xfrm>
            <a:prstGeom prst="rect">
              <a:avLst/>
            </a:prstGeom>
          </p:spPr>
        </p:pic>
        <p:pic>
          <p:nvPicPr>
            <p:cNvPr id="40" name="Image 3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2390" y="4694860"/>
              <a:ext cx="1362276" cy="1287719"/>
            </a:xfrm>
            <a:prstGeom prst="rect">
              <a:avLst/>
            </a:prstGeom>
          </p:spPr>
        </p:pic>
        <p:pic>
          <p:nvPicPr>
            <p:cNvPr id="41" name="Image 4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6236" y="3328395"/>
              <a:ext cx="1416929" cy="1290734"/>
            </a:xfrm>
            <a:prstGeom prst="rect">
              <a:avLst/>
            </a:prstGeom>
          </p:spPr>
        </p:pic>
        <p:pic>
          <p:nvPicPr>
            <p:cNvPr id="42" name="Image 4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5575" y="4675291"/>
              <a:ext cx="1399599" cy="1288201"/>
            </a:xfrm>
            <a:prstGeom prst="rect">
              <a:avLst/>
            </a:prstGeom>
          </p:spPr>
        </p:pic>
        <p:pic>
          <p:nvPicPr>
            <p:cNvPr id="43" name="Image 4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6679" y="3337485"/>
              <a:ext cx="1446885" cy="1275281"/>
            </a:xfrm>
            <a:prstGeom prst="rect">
              <a:avLst/>
            </a:prstGeom>
          </p:spPr>
        </p:pic>
        <p:pic>
          <p:nvPicPr>
            <p:cNvPr id="44" name="Image 43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5974" y="4691846"/>
              <a:ext cx="1427590" cy="1290733"/>
            </a:xfrm>
            <a:prstGeom prst="rect">
              <a:avLst/>
            </a:prstGeom>
          </p:spPr>
        </p:pic>
        <p:pic>
          <p:nvPicPr>
            <p:cNvPr id="45" name="Image 44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4719" y="3297488"/>
              <a:ext cx="1435422" cy="1315278"/>
            </a:xfrm>
            <a:prstGeom prst="rect">
              <a:avLst/>
            </a:prstGeom>
          </p:spPr>
        </p:pic>
        <p:pic>
          <p:nvPicPr>
            <p:cNvPr id="46" name="Image 45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2805" y="1860412"/>
              <a:ext cx="1333601" cy="1379813"/>
            </a:xfrm>
            <a:prstGeom prst="rect">
              <a:avLst/>
            </a:prstGeom>
          </p:spPr>
        </p:pic>
        <p:pic>
          <p:nvPicPr>
            <p:cNvPr id="47" name="Image 46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4926" y="4691848"/>
              <a:ext cx="1455215" cy="1271644"/>
            </a:xfrm>
            <a:prstGeom prst="rect">
              <a:avLst/>
            </a:prstGeom>
          </p:spPr>
        </p:pic>
        <p:pic>
          <p:nvPicPr>
            <p:cNvPr id="49" name="Image 48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8157" y="3344756"/>
              <a:ext cx="1465845" cy="1274374"/>
            </a:xfrm>
            <a:prstGeom prst="rect">
              <a:avLst/>
            </a:prstGeom>
          </p:spPr>
        </p:pic>
        <p:pic>
          <p:nvPicPr>
            <p:cNvPr id="50" name="Image 49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5809" y="4680938"/>
              <a:ext cx="1386101" cy="1301643"/>
            </a:xfrm>
            <a:prstGeom prst="rect">
              <a:avLst/>
            </a:prstGeom>
          </p:spPr>
        </p:pic>
        <p:pic>
          <p:nvPicPr>
            <p:cNvPr id="51" name="Image 50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466" y="4691847"/>
              <a:ext cx="1455583" cy="1290734"/>
            </a:xfrm>
            <a:prstGeom prst="rect">
              <a:avLst/>
            </a:prstGeom>
          </p:spPr>
        </p:pic>
        <p:pic>
          <p:nvPicPr>
            <p:cNvPr id="52" name="Image 51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0303" y="3297488"/>
              <a:ext cx="1380674" cy="1315278"/>
            </a:xfrm>
            <a:prstGeom prst="rect">
              <a:avLst/>
            </a:prstGeom>
          </p:spPr>
        </p:pic>
        <p:pic>
          <p:nvPicPr>
            <p:cNvPr id="53" name="Image 52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466" y="3301126"/>
              <a:ext cx="1455583" cy="1311640"/>
            </a:xfrm>
            <a:prstGeom prst="rect">
              <a:avLst/>
            </a:prstGeom>
          </p:spPr>
        </p:pic>
        <p:pic>
          <p:nvPicPr>
            <p:cNvPr id="54" name="Image 53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7983" y="1901317"/>
              <a:ext cx="1455583" cy="1338909"/>
            </a:xfrm>
            <a:prstGeom prst="rect">
              <a:avLst/>
            </a:prstGeom>
          </p:spPr>
        </p:pic>
        <p:pic>
          <p:nvPicPr>
            <p:cNvPr id="55" name="Image 54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3135" y="1908587"/>
              <a:ext cx="1461714" cy="1354362"/>
            </a:xfrm>
            <a:prstGeom prst="rect">
              <a:avLst/>
            </a:prstGeom>
          </p:spPr>
        </p:pic>
        <p:pic>
          <p:nvPicPr>
            <p:cNvPr id="56" name="Image 55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4952" y="1898067"/>
              <a:ext cx="1398214" cy="1363452"/>
            </a:xfrm>
            <a:prstGeom prst="rect">
              <a:avLst/>
            </a:prstGeom>
          </p:spPr>
        </p:pic>
        <p:pic>
          <p:nvPicPr>
            <p:cNvPr id="57" name="Image 56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1213" y="1858594"/>
              <a:ext cx="1408929" cy="1381631"/>
            </a:xfrm>
            <a:prstGeom prst="rect">
              <a:avLst/>
            </a:prstGeom>
          </p:spPr>
        </p:pic>
        <p:pic>
          <p:nvPicPr>
            <p:cNvPr id="58" name="Image 57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6969" y="1872228"/>
              <a:ext cx="1374009" cy="1390721"/>
            </a:xfrm>
            <a:prstGeom prst="rect">
              <a:avLst/>
            </a:prstGeom>
          </p:spPr>
        </p:pic>
        <p:pic>
          <p:nvPicPr>
            <p:cNvPr id="59" name="Image 58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127" y="1846778"/>
              <a:ext cx="1418260" cy="1408900"/>
            </a:xfrm>
            <a:prstGeom prst="rect">
              <a:avLst/>
            </a:prstGeom>
          </p:spPr>
        </p:pic>
        <p:pic>
          <p:nvPicPr>
            <p:cNvPr id="60" name="Image 59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5575" y="497025"/>
              <a:ext cx="1427591" cy="1345272"/>
            </a:xfrm>
            <a:prstGeom prst="rect">
              <a:avLst/>
            </a:prstGeom>
          </p:spPr>
        </p:pic>
        <p:pic>
          <p:nvPicPr>
            <p:cNvPr id="61" name="Image 60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3135" y="483326"/>
              <a:ext cx="1443054" cy="1290734"/>
            </a:xfrm>
            <a:prstGeom prst="rect">
              <a:avLst/>
            </a:prstGeom>
          </p:spPr>
        </p:pic>
        <p:pic>
          <p:nvPicPr>
            <p:cNvPr id="62" name="Image 61"/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5974" y="492416"/>
              <a:ext cx="1427591" cy="1308914"/>
            </a:xfrm>
            <a:prstGeom prst="rect">
              <a:avLst/>
            </a:prstGeom>
          </p:spPr>
        </p:pic>
        <p:pic>
          <p:nvPicPr>
            <p:cNvPr id="63" name="Image 62"/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0114" y="487870"/>
              <a:ext cx="1306292" cy="1290734"/>
            </a:xfrm>
            <a:prstGeom prst="rect">
              <a:avLst/>
            </a:prstGeom>
          </p:spPr>
        </p:pic>
        <p:pic>
          <p:nvPicPr>
            <p:cNvPr id="64" name="Image 63"/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1882" y="492417"/>
              <a:ext cx="1418260" cy="1308914"/>
            </a:xfrm>
            <a:prstGeom prst="rect">
              <a:avLst/>
            </a:prstGeom>
          </p:spPr>
        </p:pic>
        <p:pic>
          <p:nvPicPr>
            <p:cNvPr id="65" name="Image 64"/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0303" y="492416"/>
              <a:ext cx="1371607" cy="1308914"/>
            </a:xfrm>
            <a:prstGeom prst="rect">
              <a:avLst/>
            </a:prstGeom>
          </p:spPr>
        </p:pic>
        <p:pic>
          <p:nvPicPr>
            <p:cNvPr id="66" name="Image 65"/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725" y="492416"/>
              <a:ext cx="1416662" cy="13089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234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612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e 67"/>
          <p:cNvGrpSpPr/>
          <p:nvPr/>
        </p:nvGrpSpPr>
        <p:grpSpPr>
          <a:xfrm>
            <a:off x="228466" y="483326"/>
            <a:ext cx="11810080" cy="5499256"/>
            <a:chOff x="228466" y="483326"/>
            <a:chExt cx="11810080" cy="5499256"/>
          </a:xfrm>
        </p:grpSpPr>
        <p:pic>
          <p:nvPicPr>
            <p:cNvPr id="37" name="Image 3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6747" y="4675292"/>
              <a:ext cx="1351798" cy="1307290"/>
            </a:xfrm>
            <a:prstGeom prst="rect">
              <a:avLst/>
            </a:prstGeom>
          </p:spPr>
        </p:pic>
        <p:pic>
          <p:nvPicPr>
            <p:cNvPr id="38" name="Image 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21323" y="492416"/>
              <a:ext cx="1317222" cy="1349881"/>
            </a:xfrm>
            <a:prstGeom prst="rect">
              <a:avLst/>
            </a:prstGeom>
          </p:spPr>
        </p:pic>
        <p:pic>
          <p:nvPicPr>
            <p:cNvPr id="39" name="Image 3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21324" y="1890648"/>
              <a:ext cx="1317222" cy="1349577"/>
            </a:xfrm>
            <a:prstGeom prst="rect">
              <a:avLst/>
            </a:prstGeom>
          </p:spPr>
        </p:pic>
        <p:pic>
          <p:nvPicPr>
            <p:cNvPr id="48" name="Image 4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21324" y="3322033"/>
              <a:ext cx="1317222" cy="1290734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0288" y="3322032"/>
              <a:ext cx="1336119" cy="1290734"/>
            </a:xfrm>
            <a:prstGeom prst="rect">
              <a:avLst/>
            </a:prstGeom>
          </p:spPr>
        </p:pic>
        <p:pic>
          <p:nvPicPr>
            <p:cNvPr id="36" name="Image 3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4872" y="4680937"/>
              <a:ext cx="1479130" cy="1301643"/>
            </a:xfrm>
            <a:prstGeom prst="rect">
              <a:avLst/>
            </a:prstGeom>
          </p:spPr>
        </p:pic>
        <p:pic>
          <p:nvPicPr>
            <p:cNvPr id="40" name="Image 3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2390" y="4694860"/>
              <a:ext cx="1362276" cy="1287719"/>
            </a:xfrm>
            <a:prstGeom prst="rect">
              <a:avLst/>
            </a:prstGeom>
          </p:spPr>
        </p:pic>
        <p:pic>
          <p:nvPicPr>
            <p:cNvPr id="41" name="Image 4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6236" y="3328395"/>
              <a:ext cx="1416929" cy="1290734"/>
            </a:xfrm>
            <a:prstGeom prst="rect">
              <a:avLst/>
            </a:prstGeom>
          </p:spPr>
        </p:pic>
        <p:pic>
          <p:nvPicPr>
            <p:cNvPr id="42" name="Image 4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5575" y="4675291"/>
              <a:ext cx="1399599" cy="1288201"/>
            </a:xfrm>
            <a:prstGeom prst="rect">
              <a:avLst/>
            </a:prstGeom>
          </p:spPr>
        </p:pic>
        <p:pic>
          <p:nvPicPr>
            <p:cNvPr id="43" name="Image 4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6679" y="3337485"/>
              <a:ext cx="1446885" cy="1275281"/>
            </a:xfrm>
            <a:prstGeom prst="rect">
              <a:avLst/>
            </a:prstGeom>
          </p:spPr>
        </p:pic>
        <p:pic>
          <p:nvPicPr>
            <p:cNvPr id="44" name="Image 43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5974" y="4691846"/>
              <a:ext cx="1427590" cy="1290733"/>
            </a:xfrm>
            <a:prstGeom prst="rect">
              <a:avLst/>
            </a:prstGeom>
          </p:spPr>
        </p:pic>
        <p:pic>
          <p:nvPicPr>
            <p:cNvPr id="45" name="Image 44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4719" y="3297488"/>
              <a:ext cx="1435422" cy="1315278"/>
            </a:xfrm>
            <a:prstGeom prst="rect">
              <a:avLst/>
            </a:prstGeom>
          </p:spPr>
        </p:pic>
        <p:pic>
          <p:nvPicPr>
            <p:cNvPr id="46" name="Image 45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2805" y="1860412"/>
              <a:ext cx="1333601" cy="1379813"/>
            </a:xfrm>
            <a:prstGeom prst="rect">
              <a:avLst/>
            </a:prstGeom>
          </p:spPr>
        </p:pic>
        <p:pic>
          <p:nvPicPr>
            <p:cNvPr id="47" name="Image 46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4926" y="4691848"/>
              <a:ext cx="1455215" cy="1271644"/>
            </a:xfrm>
            <a:prstGeom prst="rect">
              <a:avLst/>
            </a:prstGeom>
          </p:spPr>
        </p:pic>
        <p:pic>
          <p:nvPicPr>
            <p:cNvPr id="49" name="Image 48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8157" y="3344756"/>
              <a:ext cx="1465845" cy="1274374"/>
            </a:xfrm>
            <a:prstGeom prst="rect">
              <a:avLst/>
            </a:prstGeom>
          </p:spPr>
        </p:pic>
        <p:pic>
          <p:nvPicPr>
            <p:cNvPr id="50" name="Image 49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5809" y="4680938"/>
              <a:ext cx="1386101" cy="1301643"/>
            </a:xfrm>
            <a:prstGeom prst="rect">
              <a:avLst/>
            </a:prstGeom>
          </p:spPr>
        </p:pic>
        <p:pic>
          <p:nvPicPr>
            <p:cNvPr id="51" name="Image 50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466" y="4691847"/>
              <a:ext cx="1455583" cy="1290734"/>
            </a:xfrm>
            <a:prstGeom prst="rect">
              <a:avLst/>
            </a:prstGeom>
          </p:spPr>
        </p:pic>
        <p:pic>
          <p:nvPicPr>
            <p:cNvPr id="52" name="Image 51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0303" y="3297488"/>
              <a:ext cx="1380674" cy="1315278"/>
            </a:xfrm>
            <a:prstGeom prst="rect">
              <a:avLst/>
            </a:prstGeom>
          </p:spPr>
        </p:pic>
        <p:pic>
          <p:nvPicPr>
            <p:cNvPr id="53" name="Image 52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466" y="3301126"/>
              <a:ext cx="1455583" cy="1311640"/>
            </a:xfrm>
            <a:prstGeom prst="rect">
              <a:avLst/>
            </a:prstGeom>
          </p:spPr>
        </p:pic>
        <p:pic>
          <p:nvPicPr>
            <p:cNvPr id="54" name="Image 53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7983" y="1901317"/>
              <a:ext cx="1455583" cy="1338909"/>
            </a:xfrm>
            <a:prstGeom prst="rect">
              <a:avLst/>
            </a:prstGeom>
          </p:spPr>
        </p:pic>
        <p:pic>
          <p:nvPicPr>
            <p:cNvPr id="55" name="Image 54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3135" y="1908587"/>
              <a:ext cx="1461714" cy="1354362"/>
            </a:xfrm>
            <a:prstGeom prst="rect">
              <a:avLst/>
            </a:prstGeom>
          </p:spPr>
        </p:pic>
        <p:pic>
          <p:nvPicPr>
            <p:cNvPr id="56" name="Image 55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4952" y="1898067"/>
              <a:ext cx="1398214" cy="1363452"/>
            </a:xfrm>
            <a:prstGeom prst="rect">
              <a:avLst/>
            </a:prstGeom>
          </p:spPr>
        </p:pic>
        <p:pic>
          <p:nvPicPr>
            <p:cNvPr id="57" name="Image 56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1213" y="1858594"/>
              <a:ext cx="1408929" cy="1381631"/>
            </a:xfrm>
            <a:prstGeom prst="rect">
              <a:avLst/>
            </a:prstGeom>
          </p:spPr>
        </p:pic>
        <p:pic>
          <p:nvPicPr>
            <p:cNvPr id="58" name="Image 57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6969" y="1872228"/>
              <a:ext cx="1374009" cy="1390721"/>
            </a:xfrm>
            <a:prstGeom prst="rect">
              <a:avLst/>
            </a:prstGeom>
          </p:spPr>
        </p:pic>
        <p:pic>
          <p:nvPicPr>
            <p:cNvPr id="59" name="Image 58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127" y="1846778"/>
              <a:ext cx="1418260" cy="1408900"/>
            </a:xfrm>
            <a:prstGeom prst="rect">
              <a:avLst/>
            </a:prstGeom>
          </p:spPr>
        </p:pic>
        <p:pic>
          <p:nvPicPr>
            <p:cNvPr id="60" name="Image 59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5575" y="497025"/>
              <a:ext cx="1427591" cy="1345272"/>
            </a:xfrm>
            <a:prstGeom prst="rect">
              <a:avLst/>
            </a:prstGeom>
          </p:spPr>
        </p:pic>
        <p:pic>
          <p:nvPicPr>
            <p:cNvPr id="61" name="Image 60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3135" y="483326"/>
              <a:ext cx="1443054" cy="1290734"/>
            </a:xfrm>
            <a:prstGeom prst="rect">
              <a:avLst/>
            </a:prstGeom>
          </p:spPr>
        </p:pic>
        <p:pic>
          <p:nvPicPr>
            <p:cNvPr id="62" name="Image 61"/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5974" y="492416"/>
              <a:ext cx="1427591" cy="1308914"/>
            </a:xfrm>
            <a:prstGeom prst="rect">
              <a:avLst/>
            </a:prstGeom>
          </p:spPr>
        </p:pic>
        <p:pic>
          <p:nvPicPr>
            <p:cNvPr id="63" name="Image 62"/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0114" y="487870"/>
              <a:ext cx="1306292" cy="1290734"/>
            </a:xfrm>
            <a:prstGeom prst="rect">
              <a:avLst/>
            </a:prstGeom>
          </p:spPr>
        </p:pic>
        <p:pic>
          <p:nvPicPr>
            <p:cNvPr id="64" name="Image 63"/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1882" y="492417"/>
              <a:ext cx="1418260" cy="1308914"/>
            </a:xfrm>
            <a:prstGeom prst="rect">
              <a:avLst/>
            </a:prstGeom>
          </p:spPr>
        </p:pic>
        <p:pic>
          <p:nvPicPr>
            <p:cNvPr id="65" name="Image 64"/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0303" y="492416"/>
              <a:ext cx="1371607" cy="1308914"/>
            </a:xfrm>
            <a:prstGeom prst="rect">
              <a:avLst/>
            </a:prstGeom>
          </p:spPr>
        </p:pic>
        <p:pic>
          <p:nvPicPr>
            <p:cNvPr id="66" name="Image 65"/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725" y="492416"/>
              <a:ext cx="1416662" cy="13089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683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3989" y="515784"/>
            <a:ext cx="411044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Arial, Helvetica, sans-serif"/>
              </a:rPr>
              <a:t>C</a:t>
            </a:r>
            <a:r>
              <a:rPr lang="fr-FR" dirty="0" smtClean="0">
                <a:latin typeface="Arial, Helvetica, sans-serif"/>
              </a:rPr>
              <a:t>hoisis un nombre de deux chiffres parmi ceux que je te propose ci-dessous. </a:t>
            </a:r>
          </a:p>
          <a:p>
            <a:r>
              <a:rPr lang="fr-FR" dirty="0" smtClean="0">
                <a:latin typeface="Arial, Helvetica, sans-serif"/>
              </a:rPr>
              <a:t/>
            </a:r>
            <a:br>
              <a:rPr lang="fr-FR" dirty="0" smtClean="0">
                <a:latin typeface="Arial, Helvetica, sans-serif"/>
              </a:rPr>
            </a:br>
            <a:r>
              <a:rPr lang="fr-FR" dirty="0" smtClean="0">
                <a:latin typeface="Arial, Helvetica, sans-serif"/>
              </a:rPr>
              <a:t>Ensuite soustrais à ce nombre la somme de ses chiffres. </a:t>
            </a:r>
          </a:p>
          <a:p>
            <a:r>
              <a:rPr lang="fr-FR" dirty="0" smtClean="0">
                <a:latin typeface="Arial, Helvetica, sans-serif"/>
              </a:rPr>
              <a:t/>
            </a:r>
            <a:br>
              <a:rPr lang="fr-FR" dirty="0" smtClean="0">
                <a:latin typeface="Arial, Helvetica, sans-serif"/>
              </a:rPr>
            </a:br>
            <a:r>
              <a:rPr lang="fr-FR" dirty="0" smtClean="0">
                <a:latin typeface="Arial, Helvetica, sans-serif"/>
              </a:rPr>
              <a:t>Par exemple si tu choisis 85 tu lui enlèves 5 + 8, et tu obtiens 85 -13. </a:t>
            </a:r>
          </a:p>
          <a:p>
            <a:r>
              <a:rPr lang="fr-FR" dirty="0" smtClean="0">
                <a:latin typeface="Arial, Helvetica, sans-serif"/>
              </a:rPr>
              <a:t/>
            </a:r>
            <a:br>
              <a:rPr lang="fr-FR" dirty="0" smtClean="0">
                <a:latin typeface="Arial, Helvetica, sans-serif"/>
              </a:rPr>
            </a:br>
            <a:r>
              <a:rPr lang="fr-FR" dirty="0" smtClean="0">
                <a:latin typeface="Arial, Helvetica, sans-serif"/>
              </a:rPr>
              <a:t>Regarde maintenant le symbole correspondant. </a:t>
            </a:r>
          </a:p>
          <a:p>
            <a:r>
              <a:rPr lang="fr-FR" dirty="0" smtClean="0">
                <a:latin typeface="Arial, Helvetica, sans-serif"/>
              </a:rPr>
              <a:t/>
            </a:r>
            <a:br>
              <a:rPr lang="fr-FR" dirty="0" smtClean="0">
                <a:latin typeface="Arial, Helvetica, sans-serif"/>
              </a:rPr>
            </a:br>
            <a:r>
              <a:rPr lang="fr-FR" dirty="0" smtClean="0">
                <a:latin typeface="Arial, Helvetica, sans-serif"/>
              </a:rPr>
              <a:t>Concentre-toi très fort sur ce symbole. 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922" y="605467"/>
            <a:ext cx="7055712" cy="606516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460275" y="2037806"/>
            <a:ext cx="483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23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039123" y="2037806"/>
            <a:ext cx="483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747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682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e 67"/>
          <p:cNvGrpSpPr/>
          <p:nvPr/>
        </p:nvGrpSpPr>
        <p:grpSpPr>
          <a:xfrm>
            <a:off x="228466" y="483326"/>
            <a:ext cx="11810080" cy="5499256"/>
            <a:chOff x="228466" y="483326"/>
            <a:chExt cx="11810080" cy="5499256"/>
          </a:xfrm>
        </p:grpSpPr>
        <p:pic>
          <p:nvPicPr>
            <p:cNvPr id="37" name="Image 3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6747" y="4675292"/>
              <a:ext cx="1351798" cy="1307290"/>
            </a:xfrm>
            <a:prstGeom prst="rect">
              <a:avLst/>
            </a:prstGeom>
          </p:spPr>
        </p:pic>
        <p:pic>
          <p:nvPicPr>
            <p:cNvPr id="38" name="Image 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21323" y="492416"/>
              <a:ext cx="1317222" cy="1349881"/>
            </a:xfrm>
            <a:prstGeom prst="rect">
              <a:avLst/>
            </a:prstGeom>
          </p:spPr>
        </p:pic>
        <p:pic>
          <p:nvPicPr>
            <p:cNvPr id="39" name="Image 3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21324" y="1890648"/>
              <a:ext cx="1317222" cy="1349577"/>
            </a:xfrm>
            <a:prstGeom prst="rect">
              <a:avLst/>
            </a:prstGeom>
          </p:spPr>
        </p:pic>
        <p:pic>
          <p:nvPicPr>
            <p:cNvPr id="48" name="Image 4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21324" y="3322033"/>
              <a:ext cx="1317222" cy="1290734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0288" y="3322032"/>
              <a:ext cx="1336119" cy="1290734"/>
            </a:xfrm>
            <a:prstGeom prst="rect">
              <a:avLst/>
            </a:prstGeom>
          </p:spPr>
        </p:pic>
        <p:pic>
          <p:nvPicPr>
            <p:cNvPr id="36" name="Image 3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4872" y="4680937"/>
              <a:ext cx="1479130" cy="1301643"/>
            </a:xfrm>
            <a:prstGeom prst="rect">
              <a:avLst/>
            </a:prstGeom>
          </p:spPr>
        </p:pic>
        <p:pic>
          <p:nvPicPr>
            <p:cNvPr id="40" name="Image 3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2390" y="4694860"/>
              <a:ext cx="1362276" cy="1287719"/>
            </a:xfrm>
            <a:prstGeom prst="rect">
              <a:avLst/>
            </a:prstGeom>
          </p:spPr>
        </p:pic>
        <p:pic>
          <p:nvPicPr>
            <p:cNvPr id="41" name="Image 4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6236" y="3328395"/>
              <a:ext cx="1416929" cy="1290734"/>
            </a:xfrm>
            <a:prstGeom prst="rect">
              <a:avLst/>
            </a:prstGeom>
          </p:spPr>
        </p:pic>
        <p:pic>
          <p:nvPicPr>
            <p:cNvPr id="42" name="Image 4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5575" y="4675291"/>
              <a:ext cx="1399599" cy="1288201"/>
            </a:xfrm>
            <a:prstGeom prst="rect">
              <a:avLst/>
            </a:prstGeom>
          </p:spPr>
        </p:pic>
        <p:pic>
          <p:nvPicPr>
            <p:cNvPr id="43" name="Image 4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6679" y="3337485"/>
              <a:ext cx="1446885" cy="1275281"/>
            </a:xfrm>
            <a:prstGeom prst="rect">
              <a:avLst/>
            </a:prstGeom>
          </p:spPr>
        </p:pic>
        <p:pic>
          <p:nvPicPr>
            <p:cNvPr id="44" name="Image 43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5974" y="4691846"/>
              <a:ext cx="1427590" cy="1290733"/>
            </a:xfrm>
            <a:prstGeom prst="rect">
              <a:avLst/>
            </a:prstGeom>
          </p:spPr>
        </p:pic>
        <p:pic>
          <p:nvPicPr>
            <p:cNvPr id="45" name="Image 44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4719" y="3297488"/>
              <a:ext cx="1435422" cy="1315278"/>
            </a:xfrm>
            <a:prstGeom prst="rect">
              <a:avLst/>
            </a:prstGeom>
          </p:spPr>
        </p:pic>
        <p:pic>
          <p:nvPicPr>
            <p:cNvPr id="46" name="Image 45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2805" y="1860412"/>
              <a:ext cx="1333601" cy="1379813"/>
            </a:xfrm>
            <a:prstGeom prst="rect">
              <a:avLst/>
            </a:prstGeom>
          </p:spPr>
        </p:pic>
        <p:pic>
          <p:nvPicPr>
            <p:cNvPr id="47" name="Image 46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4926" y="4691848"/>
              <a:ext cx="1455215" cy="1271644"/>
            </a:xfrm>
            <a:prstGeom prst="rect">
              <a:avLst/>
            </a:prstGeom>
          </p:spPr>
        </p:pic>
        <p:pic>
          <p:nvPicPr>
            <p:cNvPr id="49" name="Image 48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8157" y="3344756"/>
              <a:ext cx="1465845" cy="1274374"/>
            </a:xfrm>
            <a:prstGeom prst="rect">
              <a:avLst/>
            </a:prstGeom>
          </p:spPr>
        </p:pic>
        <p:pic>
          <p:nvPicPr>
            <p:cNvPr id="50" name="Image 49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5809" y="4680938"/>
              <a:ext cx="1386101" cy="1301643"/>
            </a:xfrm>
            <a:prstGeom prst="rect">
              <a:avLst/>
            </a:prstGeom>
          </p:spPr>
        </p:pic>
        <p:pic>
          <p:nvPicPr>
            <p:cNvPr id="51" name="Image 50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466" y="4691847"/>
              <a:ext cx="1455583" cy="1290734"/>
            </a:xfrm>
            <a:prstGeom prst="rect">
              <a:avLst/>
            </a:prstGeom>
          </p:spPr>
        </p:pic>
        <p:pic>
          <p:nvPicPr>
            <p:cNvPr id="52" name="Image 51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0303" y="3297488"/>
              <a:ext cx="1380674" cy="1315278"/>
            </a:xfrm>
            <a:prstGeom prst="rect">
              <a:avLst/>
            </a:prstGeom>
          </p:spPr>
        </p:pic>
        <p:pic>
          <p:nvPicPr>
            <p:cNvPr id="53" name="Image 52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466" y="3301126"/>
              <a:ext cx="1455583" cy="1311640"/>
            </a:xfrm>
            <a:prstGeom prst="rect">
              <a:avLst/>
            </a:prstGeom>
          </p:spPr>
        </p:pic>
        <p:pic>
          <p:nvPicPr>
            <p:cNvPr id="54" name="Image 53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7983" y="1901317"/>
              <a:ext cx="1455583" cy="1338909"/>
            </a:xfrm>
            <a:prstGeom prst="rect">
              <a:avLst/>
            </a:prstGeom>
          </p:spPr>
        </p:pic>
        <p:pic>
          <p:nvPicPr>
            <p:cNvPr id="55" name="Image 54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3135" y="1908587"/>
              <a:ext cx="1461714" cy="1354362"/>
            </a:xfrm>
            <a:prstGeom prst="rect">
              <a:avLst/>
            </a:prstGeom>
          </p:spPr>
        </p:pic>
        <p:pic>
          <p:nvPicPr>
            <p:cNvPr id="56" name="Image 55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4952" y="1898067"/>
              <a:ext cx="1398214" cy="1363452"/>
            </a:xfrm>
            <a:prstGeom prst="rect">
              <a:avLst/>
            </a:prstGeom>
          </p:spPr>
        </p:pic>
        <p:pic>
          <p:nvPicPr>
            <p:cNvPr id="57" name="Image 56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1213" y="1858594"/>
              <a:ext cx="1408929" cy="1381631"/>
            </a:xfrm>
            <a:prstGeom prst="rect">
              <a:avLst/>
            </a:prstGeom>
          </p:spPr>
        </p:pic>
        <p:pic>
          <p:nvPicPr>
            <p:cNvPr id="58" name="Image 57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6969" y="1872228"/>
              <a:ext cx="1374009" cy="1390721"/>
            </a:xfrm>
            <a:prstGeom prst="rect">
              <a:avLst/>
            </a:prstGeom>
          </p:spPr>
        </p:pic>
        <p:pic>
          <p:nvPicPr>
            <p:cNvPr id="59" name="Image 58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127" y="1846778"/>
              <a:ext cx="1418260" cy="1408900"/>
            </a:xfrm>
            <a:prstGeom prst="rect">
              <a:avLst/>
            </a:prstGeom>
          </p:spPr>
        </p:pic>
        <p:pic>
          <p:nvPicPr>
            <p:cNvPr id="60" name="Image 59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5575" y="497025"/>
              <a:ext cx="1427591" cy="1345272"/>
            </a:xfrm>
            <a:prstGeom prst="rect">
              <a:avLst/>
            </a:prstGeom>
          </p:spPr>
        </p:pic>
        <p:pic>
          <p:nvPicPr>
            <p:cNvPr id="61" name="Image 60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3135" y="483326"/>
              <a:ext cx="1443054" cy="1290734"/>
            </a:xfrm>
            <a:prstGeom prst="rect">
              <a:avLst/>
            </a:prstGeom>
          </p:spPr>
        </p:pic>
        <p:pic>
          <p:nvPicPr>
            <p:cNvPr id="62" name="Image 61"/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5974" y="492416"/>
              <a:ext cx="1427591" cy="1308914"/>
            </a:xfrm>
            <a:prstGeom prst="rect">
              <a:avLst/>
            </a:prstGeom>
          </p:spPr>
        </p:pic>
        <p:pic>
          <p:nvPicPr>
            <p:cNvPr id="63" name="Image 62"/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0114" y="487870"/>
              <a:ext cx="1306292" cy="1290734"/>
            </a:xfrm>
            <a:prstGeom prst="rect">
              <a:avLst/>
            </a:prstGeom>
          </p:spPr>
        </p:pic>
        <p:pic>
          <p:nvPicPr>
            <p:cNvPr id="64" name="Image 63"/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1882" y="492417"/>
              <a:ext cx="1418260" cy="1308914"/>
            </a:xfrm>
            <a:prstGeom prst="rect">
              <a:avLst/>
            </a:prstGeom>
          </p:spPr>
        </p:pic>
        <p:pic>
          <p:nvPicPr>
            <p:cNvPr id="65" name="Image 64"/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0303" y="492416"/>
              <a:ext cx="1371607" cy="1308914"/>
            </a:xfrm>
            <a:prstGeom prst="rect">
              <a:avLst/>
            </a:prstGeom>
          </p:spPr>
        </p:pic>
        <p:pic>
          <p:nvPicPr>
            <p:cNvPr id="66" name="Image 65"/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725" y="492416"/>
              <a:ext cx="1416662" cy="13089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621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3989" y="515784"/>
            <a:ext cx="411044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Arial, Helvetica, sans-serif"/>
              </a:rPr>
              <a:t>C</a:t>
            </a:r>
            <a:r>
              <a:rPr lang="fr-FR" dirty="0" smtClean="0">
                <a:latin typeface="Arial, Helvetica, sans-serif"/>
              </a:rPr>
              <a:t>hoisis un nombre de deux chiffres parmi ceux que je te propose ci-dessous. </a:t>
            </a:r>
          </a:p>
          <a:p>
            <a:r>
              <a:rPr lang="fr-FR" dirty="0" smtClean="0">
                <a:latin typeface="Arial, Helvetica, sans-serif"/>
              </a:rPr>
              <a:t/>
            </a:r>
            <a:br>
              <a:rPr lang="fr-FR" dirty="0" smtClean="0">
                <a:latin typeface="Arial, Helvetica, sans-serif"/>
              </a:rPr>
            </a:br>
            <a:r>
              <a:rPr lang="fr-FR" dirty="0" smtClean="0">
                <a:latin typeface="Arial, Helvetica, sans-serif"/>
              </a:rPr>
              <a:t>Ensuite soustrais à ce nombre la somme de ses chiffres. </a:t>
            </a:r>
          </a:p>
          <a:p>
            <a:r>
              <a:rPr lang="fr-FR" dirty="0" smtClean="0">
                <a:latin typeface="Arial, Helvetica, sans-serif"/>
              </a:rPr>
              <a:t/>
            </a:r>
            <a:br>
              <a:rPr lang="fr-FR" dirty="0" smtClean="0">
                <a:latin typeface="Arial, Helvetica, sans-serif"/>
              </a:rPr>
            </a:br>
            <a:r>
              <a:rPr lang="fr-FR" dirty="0" smtClean="0">
                <a:latin typeface="Arial, Helvetica, sans-serif"/>
              </a:rPr>
              <a:t>Par exemple si tu choisis 85 tu lui enlèves 5 + 8, et tu obtiens 85 -13. </a:t>
            </a:r>
          </a:p>
          <a:p>
            <a:r>
              <a:rPr lang="fr-FR" dirty="0" smtClean="0">
                <a:latin typeface="Arial, Helvetica, sans-serif"/>
              </a:rPr>
              <a:t/>
            </a:r>
            <a:br>
              <a:rPr lang="fr-FR" dirty="0" smtClean="0">
                <a:latin typeface="Arial, Helvetica, sans-serif"/>
              </a:rPr>
            </a:br>
            <a:r>
              <a:rPr lang="fr-FR" dirty="0" smtClean="0">
                <a:latin typeface="Arial, Helvetica, sans-serif"/>
              </a:rPr>
              <a:t>Regarde maintenant le symbole correspondant. </a:t>
            </a:r>
          </a:p>
          <a:p>
            <a:r>
              <a:rPr lang="fr-FR" dirty="0" smtClean="0">
                <a:latin typeface="Arial, Helvetica, sans-serif"/>
              </a:rPr>
              <a:t/>
            </a:r>
            <a:br>
              <a:rPr lang="fr-FR" dirty="0" smtClean="0">
                <a:latin typeface="Arial, Helvetica, sans-serif"/>
              </a:rPr>
            </a:br>
            <a:r>
              <a:rPr lang="fr-FR" dirty="0" smtClean="0">
                <a:latin typeface="Arial, Helvetica, sans-serif"/>
              </a:rPr>
              <a:t>Concentre-toi très fort sur ce symbole. 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837" y="515784"/>
            <a:ext cx="6918611" cy="589807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355772" y="1841863"/>
            <a:ext cx="483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23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934620" y="1841863"/>
            <a:ext cx="483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572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267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e 67"/>
          <p:cNvGrpSpPr/>
          <p:nvPr/>
        </p:nvGrpSpPr>
        <p:grpSpPr>
          <a:xfrm>
            <a:off x="228466" y="483326"/>
            <a:ext cx="11810080" cy="5499256"/>
            <a:chOff x="228466" y="483326"/>
            <a:chExt cx="11810080" cy="5499256"/>
          </a:xfrm>
        </p:grpSpPr>
        <p:pic>
          <p:nvPicPr>
            <p:cNvPr id="37" name="Image 3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6747" y="4675292"/>
              <a:ext cx="1351798" cy="1307290"/>
            </a:xfrm>
            <a:prstGeom prst="rect">
              <a:avLst/>
            </a:prstGeom>
          </p:spPr>
        </p:pic>
        <p:pic>
          <p:nvPicPr>
            <p:cNvPr id="38" name="Image 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21323" y="492416"/>
              <a:ext cx="1317222" cy="1349881"/>
            </a:xfrm>
            <a:prstGeom prst="rect">
              <a:avLst/>
            </a:prstGeom>
          </p:spPr>
        </p:pic>
        <p:pic>
          <p:nvPicPr>
            <p:cNvPr id="39" name="Image 3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21324" y="1890648"/>
              <a:ext cx="1317222" cy="1349577"/>
            </a:xfrm>
            <a:prstGeom prst="rect">
              <a:avLst/>
            </a:prstGeom>
          </p:spPr>
        </p:pic>
        <p:pic>
          <p:nvPicPr>
            <p:cNvPr id="48" name="Image 4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21324" y="3322033"/>
              <a:ext cx="1317222" cy="1290734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0288" y="3322032"/>
              <a:ext cx="1336119" cy="1290734"/>
            </a:xfrm>
            <a:prstGeom prst="rect">
              <a:avLst/>
            </a:prstGeom>
          </p:spPr>
        </p:pic>
        <p:pic>
          <p:nvPicPr>
            <p:cNvPr id="36" name="Image 3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4872" y="4680937"/>
              <a:ext cx="1479130" cy="1301643"/>
            </a:xfrm>
            <a:prstGeom prst="rect">
              <a:avLst/>
            </a:prstGeom>
          </p:spPr>
        </p:pic>
        <p:pic>
          <p:nvPicPr>
            <p:cNvPr id="40" name="Image 3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2390" y="4694860"/>
              <a:ext cx="1362276" cy="1287719"/>
            </a:xfrm>
            <a:prstGeom prst="rect">
              <a:avLst/>
            </a:prstGeom>
          </p:spPr>
        </p:pic>
        <p:pic>
          <p:nvPicPr>
            <p:cNvPr id="41" name="Image 4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6236" y="3328395"/>
              <a:ext cx="1416929" cy="1290734"/>
            </a:xfrm>
            <a:prstGeom prst="rect">
              <a:avLst/>
            </a:prstGeom>
          </p:spPr>
        </p:pic>
        <p:pic>
          <p:nvPicPr>
            <p:cNvPr id="42" name="Image 4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5575" y="4675291"/>
              <a:ext cx="1399599" cy="1288201"/>
            </a:xfrm>
            <a:prstGeom prst="rect">
              <a:avLst/>
            </a:prstGeom>
          </p:spPr>
        </p:pic>
        <p:pic>
          <p:nvPicPr>
            <p:cNvPr id="43" name="Image 4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6679" y="3337485"/>
              <a:ext cx="1446885" cy="1275281"/>
            </a:xfrm>
            <a:prstGeom prst="rect">
              <a:avLst/>
            </a:prstGeom>
          </p:spPr>
        </p:pic>
        <p:pic>
          <p:nvPicPr>
            <p:cNvPr id="44" name="Image 43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5974" y="4691846"/>
              <a:ext cx="1427590" cy="1290733"/>
            </a:xfrm>
            <a:prstGeom prst="rect">
              <a:avLst/>
            </a:prstGeom>
          </p:spPr>
        </p:pic>
        <p:pic>
          <p:nvPicPr>
            <p:cNvPr id="45" name="Image 44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4719" y="3297488"/>
              <a:ext cx="1435422" cy="1315278"/>
            </a:xfrm>
            <a:prstGeom prst="rect">
              <a:avLst/>
            </a:prstGeom>
          </p:spPr>
        </p:pic>
        <p:pic>
          <p:nvPicPr>
            <p:cNvPr id="46" name="Image 45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2805" y="1860412"/>
              <a:ext cx="1333601" cy="1379813"/>
            </a:xfrm>
            <a:prstGeom prst="rect">
              <a:avLst/>
            </a:prstGeom>
          </p:spPr>
        </p:pic>
        <p:pic>
          <p:nvPicPr>
            <p:cNvPr id="47" name="Image 46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4926" y="4691848"/>
              <a:ext cx="1455215" cy="1271644"/>
            </a:xfrm>
            <a:prstGeom prst="rect">
              <a:avLst/>
            </a:prstGeom>
          </p:spPr>
        </p:pic>
        <p:pic>
          <p:nvPicPr>
            <p:cNvPr id="49" name="Image 48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8157" y="3344756"/>
              <a:ext cx="1465845" cy="1274374"/>
            </a:xfrm>
            <a:prstGeom prst="rect">
              <a:avLst/>
            </a:prstGeom>
          </p:spPr>
        </p:pic>
        <p:pic>
          <p:nvPicPr>
            <p:cNvPr id="50" name="Image 49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5809" y="4680938"/>
              <a:ext cx="1386101" cy="1301643"/>
            </a:xfrm>
            <a:prstGeom prst="rect">
              <a:avLst/>
            </a:prstGeom>
          </p:spPr>
        </p:pic>
        <p:pic>
          <p:nvPicPr>
            <p:cNvPr id="51" name="Image 50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466" y="4691847"/>
              <a:ext cx="1455583" cy="1290734"/>
            </a:xfrm>
            <a:prstGeom prst="rect">
              <a:avLst/>
            </a:prstGeom>
          </p:spPr>
        </p:pic>
        <p:pic>
          <p:nvPicPr>
            <p:cNvPr id="52" name="Image 51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0303" y="3297488"/>
              <a:ext cx="1380674" cy="1315278"/>
            </a:xfrm>
            <a:prstGeom prst="rect">
              <a:avLst/>
            </a:prstGeom>
          </p:spPr>
        </p:pic>
        <p:pic>
          <p:nvPicPr>
            <p:cNvPr id="53" name="Image 52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466" y="3301126"/>
              <a:ext cx="1455583" cy="1311640"/>
            </a:xfrm>
            <a:prstGeom prst="rect">
              <a:avLst/>
            </a:prstGeom>
          </p:spPr>
        </p:pic>
        <p:pic>
          <p:nvPicPr>
            <p:cNvPr id="54" name="Image 53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7983" y="1901317"/>
              <a:ext cx="1455583" cy="1338909"/>
            </a:xfrm>
            <a:prstGeom prst="rect">
              <a:avLst/>
            </a:prstGeom>
          </p:spPr>
        </p:pic>
        <p:pic>
          <p:nvPicPr>
            <p:cNvPr id="55" name="Image 54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3135" y="1908587"/>
              <a:ext cx="1461714" cy="1354362"/>
            </a:xfrm>
            <a:prstGeom prst="rect">
              <a:avLst/>
            </a:prstGeom>
          </p:spPr>
        </p:pic>
        <p:pic>
          <p:nvPicPr>
            <p:cNvPr id="56" name="Image 55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4952" y="1898067"/>
              <a:ext cx="1398214" cy="1363452"/>
            </a:xfrm>
            <a:prstGeom prst="rect">
              <a:avLst/>
            </a:prstGeom>
          </p:spPr>
        </p:pic>
        <p:pic>
          <p:nvPicPr>
            <p:cNvPr id="57" name="Image 56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1213" y="1858594"/>
              <a:ext cx="1408929" cy="1381631"/>
            </a:xfrm>
            <a:prstGeom prst="rect">
              <a:avLst/>
            </a:prstGeom>
          </p:spPr>
        </p:pic>
        <p:pic>
          <p:nvPicPr>
            <p:cNvPr id="58" name="Image 57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6969" y="1872228"/>
              <a:ext cx="1374009" cy="1390721"/>
            </a:xfrm>
            <a:prstGeom prst="rect">
              <a:avLst/>
            </a:prstGeom>
          </p:spPr>
        </p:pic>
        <p:pic>
          <p:nvPicPr>
            <p:cNvPr id="59" name="Image 58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127" y="1846778"/>
              <a:ext cx="1418260" cy="1408900"/>
            </a:xfrm>
            <a:prstGeom prst="rect">
              <a:avLst/>
            </a:prstGeom>
          </p:spPr>
        </p:pic>
        <p:pic>
          <p:nvPicPr>
            <p:cNvPr id="60" name="Image 59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5575" y="497025"/>
              <a:ext cx="1427591" cy="1345272"/>
            </a:xfrm>
            <a:prstGeom prst="rect">
              <a:avLst/>
            </a:prstGeom>
          </p:spPr>
        </p:pic>
        <p:pic>
          <p:nvPicPr>
            <p:cNvPr id="61" name="Image 60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3135" y="483326"/>
              <a:ext cx="1443054" cy="1290734"/>
            </a:xfrm>
            <a:prstGeom prst="rect">
              <a:avLst/>
            </a:prstGeom>
          </p:spPr>
        </p:pic>
        <p:pic>
          <p:nvPicPr>
            <p:cNvPr id="62" name="Image 61"/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5974" y="492416"/>
              <a:ext cx="1427591" cy="1308914"/>
            </a:xfrm>
            <a:prstGeom prst="rect">
              <a:avLst/>
            </a:prstGeom>
          </p:spPr>
        </p:pic>
        <p:pic>
          <p:nvPicPr>
            <p:cNvPr id="63" name="Image 62"/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0114" y="487870"/>
              <a:ext cx="1306292" cy="1290734"/>
            </a:xfrm>
            <a:prstGeom prst="rect">
              <a:avLst/>
            </a:prstGeom>
          </p:spPr>
        </p:pic>
        <p:pic>
          <p:nvPicPr>
            <p:cNvPr id="64" name="Image 63"/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1882" y="492417"/>
              <a:ext cx="1418260" cy="1308914"/>
            </a:xfrm>
            <a:prstGeom prst="rect">
              <a:avLst/>
            </a:prstGeom>
          </p:spPr>
        </p:pic>
        <p:pic>
          <p:nvPicPr>
            <p:cNvPr id="65" name="Image 64"/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0303" y="492416"/>
              <a:ext cx="1371607" cy="1308914"/>
            </a:xfrm>
            <a:prstGeom prst="rect">
              <a:avLst/>
            </a:prstGeom>
          </p:spPr>
        </p:pic>
        <p:pic>
          <p:nvPicPr>
            <p:cNvPr id="66" name="Image 65"/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725" y="492416"/>
              <a:ext cx="1416662" cy="13089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927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64</Words>
  <Application>Microsoft Office PowerPoint</Application>
  <PresentationFormat>Grand écran</PresentationFormat>
  <Paragraphs>28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Arial, Helvetica, sans-serif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Thierry Goulard</dc:creator>
  <cp:lastModifiedBy>Thierry Goulard</cp:lastModifiedBy>
  <cp:revision>5</cp:revision>
  <dcterms:created xsi:type="dcterms:W3CDTF">2019-09-24T20:26:59Z</dcterms:created>
  <dcterms:modified xsi:type="dcterms:W3CDTF">2019-09-30T13:08:30Z</dcterms:modified>
</cp:coreProperties>
</file>