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</p:sldIdLst>
  <p:sldSz cx="10079365" cy="7559523" type="custom"/>
  <p:notesSz cx="7559523" cy="10079365"/>
  <p:defaultTextStyle>
    <a:defPPr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dt" sz="half" idx="1" hasCustomPrompt="0"/>
          </p:nvPr>
        </p:nvSpPr>
        <p:spPr bwMode="auto"/>
        <p:txBody>
          <a:bodyPr/>
          <a:lstStyle/>
          <a:p>
            <a:pPr>
              <a:defRPr/>
            </a:pPr>
            <a:fld id="{1D1B89AE-8D35-4BB5-B492-6D9BE4F23A39}" type="datetime1">
              <a:rPr/>
              <a:t/>
            </a:fld>
            <a:endParaRPr/>
          </a:p>
        </p:txBody>
      </p:sp>
      <p:sp>
        <p:nvSpPr>
          <p:cNvPr id="5" name="" hidden="0"/>
          <p:cNvSpPr>
            <a:spLocks noAdjustHandles="0" noChangeArrowheads="0"/>
          </p:cNvSpPr>
          <p:nvPr isPhoto="0" userDrawn="0">
            <p:ph type="ftr" sz="quarter" idx="2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" hidden="0"/>
          <p:cNvSpPr>
            <a:spLocks noAdjustHandles="0" noChangeArrowheads="0"/>
          </p:cNvSpPr>
          <p:nvPr isPhoto="0" userDrawn="0">
            <p:ph type="sldNum" sz="quarter" idx="3" hasCustomPrompt="0"/>
          </p:nvPr>
        </p:nvSpPr>
        <p:spPr bwMode="auto"/>
        <p:txBody>
          <a:bodyPr/>
          <a:lstStyle/>
          <a:p>
            <a:pPr>
              <a:defRPr/>
            </a:pPr>
            <a:fld id="{5CC2A059-B141-45A7-B910-B096D6D06820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_holder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740833" y="627440"/>
            <a:ext cx="8607777" cy="6236607"/>
          </a:xfrm>
          <a:prstGeom prst="rect">
            <a:avLst/>
          </a:prstGeom>
        </p:spPr>
        <p:txBody>
          <a:bodyPr/>
          <a:p>
            <a:pPr>
              <a:defRPr/>
            </a:pPr>
            <a:endParaRPr/>
          </a:p>
        </p:txBody>
      </p:sp>
      <p:sp>
        <p:nvSpPr>
          <p:cNvPr id="5" name="" hidden="0"/>
          <p:cNvSpPr>
            <a:spLocks noAdjustHandles="0" noChangeArrowheads="0"/>
          </p:cNvSpPr>
          <p:nvPr isPhoto="0" userDrawn="0">
            <p:ph type="dt" sz="half" idx="1" hasCustomPrompt="0"/>
          </p:nvPr>
        </p:nvSpPr>
        <p:spPr bwMode="auto"/>
        <p:txBody>
          <a:bodyPr/>
          <a:lstStyle/>
          <a:p>
            <a:pPr>
              <a:defRPr/>
            </a:pPr>
            <a:fld id="{1D1B89AE-8D35-4BB5-B492-6D9BE4F23A39}" type="datetime1">
              <a:rPr/>
              <a:t/>
            </a:fld>
            <a:endParaRPr/>
          </a:p>
        </p:txBody>
      </p:sp>
      <p:sp>
        <p:nvSpPr>
          <p:cNvPr id="6" name="" hidden="0"/>
          <p:cNvSpPr>
            <a:spLocks noAdjustHandles="0" noChangeArrowheads="0"/>
          </p:cNvSpPr>
          <p:nvPr isPhoto="0" userDrawn="0">
            <p:ph type="ftr" sz="quarter" idx="2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" hidden="0"/>
          <p:cNvSpPr>
            <a:spLocks noAdjustHandles="0" noChangeArrowheads="0"/>
          </p:cNvSpPr>
          <p:nvPr isPhoto="0" userDrawn="0">
            <p:ph type="sldNum" sz="quarter" idx="3" hasCustomPrompt="0"/>
          </p:nvPr>
        </p:nvSpPr>
        <p:spPr bwMode="auto"/>
        <p:txBody>
          <a:bodyPr/>
          <a:lstStyle/>
          <a:p>
            <a:pPr>
              <a:defRPr/>
            </a:pPr>
            <a:fld id="{5CC2A059-B141-45A7-B910-B096D6D06820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noFill/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503968" y="301301"/>
            <a:ext cx="9071068" cy="1262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defRPr/>
            </a:pPr>
            <a:endParaRPr/>
          </a:p>
        </p:txBody>
      </p:sp>
      <p:sp>
        <p:nvSpPr>
          <p:cNvPr id="5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503968" y="1768928"/>
            <a:ext cx="9071068" cy="4988925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defRPr/>
            </a:pPr>
            <a:endParaRPr/>
          </a:p>
        </p:txBody>
      </p:sp>
      <p:sp>
        <p:nvSpPr>
          <p:cNvPr id="6" name="" hidden="0"/>
          <p:cNvSpPr>
            <a:spLocks noAdjustHandles="0" noChangeArrowheads="0"/>
          </p:cNvSpPr>
          <p:nvPr isPhoto="0" userDrawn="0">
            <p:ph type="dt" sz="half" idx="1" hasCustomPrompt="0"/>
          </p:nvPr>
        </p:nvSpPr>
        <p:spPr bwMode="auto">
          <a:xfrm>
            <a:off x="503968" y="6886726"/>
            <a:ext cx="2348132" cy="52124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fld id="{1D1B89AE-8D35-4BB5-B492-6D9BE4F23A39}" type="datetime1">
              <a:rPr/>
              <a:t/>
            </a:fld>
            <a:endParaRPr/>
          </a:p>
        </p:txBody>
      </p:sp>
      <p:sp>
        <p:nvSpPr>
          <p:cNvPr id="7" name="" hidden="0"/>
          <p:cNvSpPr>
            <a:spLocks noAdjustHandles="0" noChangeArrowheads="0"/>
          </p:cNvSpPr>
          <p:nvPr isPhoto="0" userDrawn="0">
            <p:ph type="ftr" sz="quarter" idx="2" hasCustomPrompt="0"/>
          </p:nvPr>
        </p:nvSpPr>
        <p:spPr bwMode="auto">
          <a:xfrm>
            <a:off x="3447142" y="6886726"/>
            <a:ext cx="3194798" cy="52124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" name="" hidden="0"/>
          <p:cNvSpPr>
            <a:spLocks noAdjustHandles="0" noChangeArrowheads="0"/>
          </p:cNvSpPr>
          <p:nvPr isPhoto="0" userDrawn="0">
            <p:ph type="sldNum" sz="quarter" idx="3" hasCustomPrompt="0"/>
          </p:nvPr>
        </p:nvSpPr>
        <p:spPr bwMode="auto">
          <a:xfrm>
            <a:off x="7226904" y="6886726"/>
            <a:ext cx="2348132" cy="52124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fld id="{5CC2A059-B141-45A7-B910-B096D6D06820}" type="slidenum">
              <a:rPr/>
              <a:t/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</p:sldLayoutIdLst>
  <p:hf dt="1" ftr="1" hdr="1" sldNum="1"/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adigitale.dev/digiview/#/v/649a9741f1b2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1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/>
          <p:nvPr isPhoto="0" userDrawn="0"/>
        </p:nvPicPr>
        <p:blipFill>
          <a:blip r:embed="rId2">
            <a:alphaModFix amt="100000"/>
            <a:lum bright="0" contrast="0"/>
          </a:blip>
          <a:stretch/>
        </p:blipFill>
        <p:spPr bwMode="auto">
          <a:xfrm>
            <a:off x="2896017" y="539965"/>
            <a:ext cx="4287329" cy="647959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2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503968" y="301301"/>
            <a:ext cx="9071068" cy="645619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indent="0" algn="ctr">
              <a:defRPr/>
            </a:pPr>
            <a:r>
              <a:rPr sz="3200" u="sng" strike="noStrike">
                <a:latin typeface="Arial"/>
                <a:cs typeface="Arial"/>
                <a:hlinkClick r:id="rId2" tooltip="https://ladigitale.dev/digiview/#/v/649a9741f1b2b"/>
              </a:rPr>
              <a:t>Une moyenne bien trompeuse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Default">
  <a:themeElements>
    <a:clrScheme name="Defaul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ONLYOFFICE/5.6.5.3</Application>
  <DocSecurity>0</DocSecurity>
  <PresentationFormat/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Marie Travers</cp:lastModifiedBy>
  <cp:revision>2</cp:revision>
  <dcterms:modified xsi:type="dcterms:W3CDTF">2023-06-27T08:04:50Z</dcterms:modified>
  <cp:category/>
  <cp:contentStatus/>
  <cp:version/>
</cp:coreProperties>
</file>