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5" r:id="rId3"/>
    <p:sldId id="266" r:id="rId4"/>
    <p:sldId id="257" r:id="rId5"/>
    <p:sldId id="274" r:id="rId6"/>
    <p:sldId id="273" r:id="rId7"/>
    <p:sldId id="261" r:id="rId8"/>
    <p:sldId id="264" r:id="rId9"/>
    <p:sldId id="282" r:id="rId10"/>
    <p:sldId id="262" r:id="rId11"/>
    <p:sldId id="267" r:id="rId12"/>
    <p:sldId id="279" r:id="rId13"/>
    <p:sldId id="291" r:id="rId14"/>
    <p:sldId id="260" r:id="rId15"/>
    <p:sldId id="263" r:id="rId16"/>
    <p:sldId id="280" r:id="rId17"/>
    <p:sldId id="281" r:id="rId18"/>
    <p:sldId id="286" r:id="rId19"/>
    <p:sldId id="288" r:id="rId20"/>
    <p:sldId id="289" r:id="rId21"/>
    <p:sldId id="269" r:id="rId22"/>
    <p:sldId id="287" r:id="rId23"/>
    <p:sldId id="276" r:id="rId24"/>
    <p:sldId id="277" r:id="rId25"/>
    <p:sldId id="290" r:id="rId2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fr-FR"/>
          </a:p>
        </p:txBody>
      </p:sp>
      <p:sp>
        <p:nvSpPr>
          <p:cNvPr id="4" name="Espace réservé de la date 3"/>
          <p:cNvSpPr>
            <a:spLocks noGrp="1"/>
          </p:cNvSpPr>
          <p:nvPr>
            <p:ph type="dt" sz="half" idx="10"/>
          </p:nvPr>
        </p:nvSpPr>
        <p:spPr/>
        <p:txBody>
          <a:bodyPr/>
          <a:lstStyle/>
          <a:p>
            <a:fld id="{3A5397A7-5765-4EAA-9F9E-ED7066D71239}" type="datetimeFigureOut">
              <a:rPr lang="fr-FR" smtClean="0"/>
              <a:t>13/01/2026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D67C33F-2115-4FDB-BAC4-E70CE830F5FB}" type="slidenum">
              <a:rPr lang="fr-FR" smtClean="0"/>
              <a:t>‹N°›</a:t>
            </a:fld>
            <a:endParaRPr lang="fr-FR"/>
          </a:p>
        </p:txBody>
      </p:sp>
    </p:spTree>
    <p:extLst>
      <p:ext uri="{BB962C8B-B14F-4D97-AF65-F5344CB8AC3E}">
        <p14:creationId xmlns:p14="http://schemas.microsoft.com/office/powerpoint/2010/main" val="5373126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A5397A7-5765-4EAA-9F9E-ED7066D71239}" type="datetimeFigureOut">
              <a:rPr lang="fr-FR" smtClean="0"/>
              <a:t>13/01/2026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D67C33F-2115-4FDB-BAC4-E70CE830F5FB}" type="slidenum">
              <a:rPr lang="fr-FR" smtClean="0"/>
              <a:t>‹N°›</a:t>
            </a:fld>
            <a:endParaRPr lang="fr-FR"/>
          </a:p>
        </p:txBody>
      </p:sp>
    </p:spTree>
    <p:extLst>
      <p:ext uri="{BB962C8B-B14F-4D97-AF65-F5344CB8AC3E}">
        <p14:creationId xmlns:p14="http://schemas.microsoft.com/office/powerpoint/2010/main" val="17154200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A5397A7-5765-4EAA-9F9E-ED7066D71239}" type="datetimeFigureOut">
              <a:rPr lang="fr-FR" smtClean="0"/>
              <a:t>13/01/2026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D67C33F-2115-4FDB-BAC4-E70CE830F5FB}" type="slidenum">
              <a:rPr lang="fr-FR" smtClean="0"/>
              <a:t>‹N°›</a:t>
            </a:fld>
            <a:endParaRPr lang="fr-FR"/>
          </a:p>
        </p:txBody>
      </p:sp>
    </p:spTree>
    <p:extLst>
      <p:ext uri="{BB962C8B-B14F-4D97-AF65-F5344CB8AC3E}">
        <p14:creationId xmlns:p14="http://schemas.microsoft.com/office/powerpoint/2010/main" val="2495676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A5397A7-5765-4EAA-9F9E-ED7066D71239}" type="datetimeFigureOut">
              <a:rPr lang="fr-FR" smtClean="0"/>
              <a:t>13/01/2026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D67C33F-2115-4FDB-BAC4-E70CE830F5FB}" type="slidenum">
              <a:rPr lang="fr-FR" smtClean="0"/>
              <a:t>‹N°›</a:t>
            </a:fld>
            <a:endParaRPr lang="fr-FR"/>
          </a:p>
        </p:txBody>
      </p:sp>
    </p:spTree>
    <p:extLst>
      <p:ext uri="{BB962C8B-B14F-4D97-AF65-F5344CB8AC3E}">
        <p14:creationId xmlns:p14="http://schemas.microsoft.com/office/powerpoint/2010/main" val="8507747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Espace réservé de la date 3"/>
          <p:cNvSpPr>
            <a:spLocks noGrp="1"/>
          </p:cNvSpPr>
          <p:nvPr>
            <p:ph type="dt" sz="half" idx="10"/>
          </p:nvPr>
        </p:nvSpPr>
        <p:spPr/>
        <p:txBody>
          <a:bodyPr/>
          <a:lstStyle/>
          <a:p>
            <a:fld id="{3A5397A7-5765-4EAA-9F9E-ED7066D71239}" type="datetimeFigureOut">
              <a:rPr lang="fr-FR" smtClean="0"/>
              <a:t>13/01/2026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D67C33F-2115-4FDB-BAC4-E70CE830F5FB}" type="slidenum">
              <a:rPr lang="fr-FR" smtClean="0"/>
              <a:t>‹N°›</a:t>
            </a:fld>
            <a:endParaRPr lang="fr-FR"/>
          </a:p>
        </p:txBody>
      </p:sp>
    </p:spTree>
    <p:extLst>
      <p:ext uri="{BB962C8B-B14F-4D97-AF65-F5344CB8AC3E}">
        <p14:creationId xmlns:p14="http://schemas.microsoft.com/office/powerpoint/2010/main" val="16092534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3A5397A7-5765-4EAA-9F9E-ED7066D71239}" type="datetimeFigureOut">
              <a:rPr lang="fr-FR" smtClean="0"/>
              <a:t>13/01/2026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D67C33F-2115-4FDB-BAC4-E70CE830F5FB}" type="slidenum">
              <a:rPr lang="fr-FR" smtClean="0"/>
              <a:t>‹N°›</a:t>
            </a:fld>
            <a:endParaRPr lang="fr-FR"/>
          </a:p>
        </p:txBody>
      </p:sp>
    </p:spTree>
    <p:extLst>
      <p:ext uri="{BB962C8B-B14F-4D97-AF65-F5344CB8AC3E}">
        <p14:creationId xmlns:p14="http://schemas.microsoft.com/office/powerpoint/2010/main" val="12932929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3A5397A7-5765-4EAA-9F9E-ED7066D71239}" type="datetimeFigureOut">
              <a:rPr lang="fr-FR" smtClean="0"/>
              <a:t>13/01/2026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CD67C33F-2115-4FDB-BAC4-E70CE830F5FB}" type="slidenum">
              <a:rPr lang="fr-FR" smtClean="0"/>
              <a:t>‹N°›</a:t>
            </a:fld>
            <a:endParaRPr lang="fr-FR"/>
          </a:p>
        </p:txBody>
      </p:sp>
    </p:spTree>
    <p:extLst>
      <p:ext uri="{BB962C8B-B14F-4D97-AF65-F5344CB8AC3E}">
        <p14:creationId xmlns:p14="http://schemas.microsoft.com/office/powerpoint/2010/main" val="3568774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3A5397A7-5765-4EAA-9F9E-ED7066D71239}" type="datetimeFigureOut">
              <a:rPr lang="fr-FR" smtClean="0"/>
              <a:t>13/01/2026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CD67C33F-2115-4FDB-BAC4-E70CE830F5FB}" type="slidenum">
              <a:rPr lang="fr-FR" smtClean="0"/>
              <a:t>‹N°›</a:t>
            </a:fld>
            <a:endParaRPr lang="fr-FR"/>
          </a:p>
        </p:txBody>
      </p:sp>
    </p:spTree>
    <p:extLst>
      <p:ext uri="{BB962C8B-B14F-4D97-AF65-F5344CB8AC3E}">
        <p14:creationId xmlns:p14="http://schemas.microsoft.com/office/powerpoint/2010/main" val="17895544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3A5397A7-5765-4EAA-9F9E-ED7066D71239}" type="datetimeFigureOut">
              <a:rPr lang="fr-FR" smtClean="0"/>
              <a:t>13/01/2026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CD67C33F-2115-4FDB-BAC4-E70CE830F5FB}" type="slidenum">
              <a:rPr lang="fr-FR" smtClean="0"/>
              <a:t>‹N°›</a:t>
            </a:fld>
            <a:endParaRPr lang="fr-FR"/>
          </a:p>
        </p:txBody>
      </p:sp>
    </p:spTree>
    <p:extLst>
      <p:ext uri="{BB962C8B-B14F-4D97-AF65-F5344CB8AC3E}">
        <p14:creationId xmlns:p14="http://schemas.microsoft.com/office/powerpoint/2010/main" val="39463844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3A5397A7-5765-4EAA-9F9E-ED7066D71239}" type="datetimeFigureOut">
              <a:rPr lang="fr-FR" smtClean="0"/>
              <a:t>13/01/2026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D67C33F-2115-4FDB-BAC4-E70CE830F5FB}" type="slidenum">
              <a:rPr lang="fr-FR" smtClean="0"/>
              <a:t>‹N°›</a:t>
            </a:fld>
            <a:endParaRPr lang="fr-FR"/>
          </a:p>
        </p:txBody>
      </p:sp>
    </p:spTree>
    <p:extLst>
      <p:ext uri="{BB962C8B-B14F-4D97-AF65-F5344CB8AC3E}">
        <p14:creationId xmlns:p14="http://schemas.microsoft.com/office/powerpoint/2010/main" val="41693842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3A5397A7-5765-4EAA-9F9E-ED7066D71239}" type="datetimeFigureOut">
              <a:rPr lang="fr-FR" smtClean="0"/>
              <a:t>13/01/2026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D67C33F-2115-4FDB-BAC4-E70CE830F5FB}" type="slidenum">
              <a:rPr lang="fr-FR" smtClean="0"/>
              <a:t>‹N°›</a:t>
            </a:fld>
            <a:endParaRPr lang="fr-FR"/>
          </a:p>
        </p:txBody>
      </p:sp>
    </p:spTree>
    <p:extLst>
      <p:ext uri="{BB962C8B-B14F-4D97-AF65-F5344CB8AC3E}">
        <p14:creationId xmlns:p14="http://schemas.microsoft.com/office/powerpoint/2010/main" val="19169316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5397A7-5765-4EAA-9F9E-ED7066D71239}" type="datetimeFigureOut">
              <a:rPr lang="fr-FR" smtClean="0"/>
              <a:t>13/01/2026</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67C33F-2115-4FDB-BAC4-E70CE830F5FB}" type="slidenum">
              <a:rPr lang="fr-FR" smtClean="0"/>
              <a:t>‹N°›</a:t>
            </a:fld>
            <a:endParaRPr lang="fr-FR"/>
          </a:p>
        </p:txBody>
      </p:sp>
    </p:spTree>
    <p:extLst>
      <p:ext uri="{BB962C8B-B14F-4D97-AF65-F5344CB8AC3E}">
        <p14:creationId xmlns:p14="http://schemas.microsoft.com/office/powerpoint/2010/main" val="15546686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2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657941"/>
            <a:ext cx="9144000" cy="2387600"/>
          </a:xfrm>
          <a:solidFill>
            <a:schemeClr val="bg2">
              <a:lumMod val="75000"/>
            </a:schemeClr>
          </a:solidFill>
        </p:spPr>
        <p:txBody>
          <a:bodyPr/>
          <a:lstStyle/>
          <a:p>
            <a:r>
              <a:rPr lang="fr-FR" dirty="0" smtClean="0"/>
              <a:t>Le jeu des textos</a:t>
            </a:r>
            <a:endParaRPr lang="fr-FR" dirty="0"/>
          </a:p>
        </p:txBody>
      </p:sp>
      <p:sp>
        <p:nvSpPr>
          <p:cNvPr id="3" name="Sous-titre 2"/>
          <p:cNvSpPr>
            <a:spLocks noGrp="1"/>
          </p:cNvSpPr>
          <p:nvPr>
            <p:ph type="subTitle" idx="1"/>
          </p:nvPr>
        </p:nvSpPr>
        <p:spPr>
          <a:xfrm>
            <a:off x="1524000" y="4137616"/>
            <a:ext cx="9144000" cy="1655762"/>
          </a:xfrm>
          <a:solidFill>
            <a:schemeClr val="bg2">
              <a:lumMod val="75000"/>
            </a:schemeClr>
          </a:solidFill>
        </p:spPr>
        <p:txBody>
          <a:bodyPr/>
          <a:lstStyle/>
          <a:p>
            <a:r>
              <a:rPr lang="fr-FR" dirty="0" smtClean="0"/>
              <a:t>Un jeu de carte EVARS-EMI</a:t>
            </a:r>
            <a:endParaRPr lang="fr-FR" dirty="0"/>
          </a:p>
        </p:txBody>
      </p:sp>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510" y="111510"/>
            <a:ext cx="2386361" cy="2386361"/>
          </a:xfrm>
          <a:prstGeom prst="rect">
            <a:avLst/>
          </a:prstGeom>
          <a:ln w="57150">
            <a:solidFill>
              <a:schemeClr val="bg1"/>
            </a:solidFill>
          </a:ln>
        </p:spPr>
      </p:pic>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97871" y="111510"/>
            <a:ext cx="2386361" cy="2386361"/>
          </a:xfrm>
          <a:prstGeom prst="rect">
            <a:avLst/>
          </a:prstGeom>
          <a:ln w="57150">
            <a:solidFill>
              <a:schemeClr val="bg1"/>
            </a:solidFill>
          </a:ln>
        </p:spPr>
      </p:pic>
      <p:pic>
        <p:nvPicPr>
          <p:cNvPr id="6" name="Imag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84232" y="104697"/>
            <a:ext cx="2393174" cy="2393174"/>
          </a:xfrm>
          <a:prstGeom prst="rect">
            <a:avLst/>
          </a:prstGeom>
          <a:ln w="57150">
            <a:solidFill>
              <a:schemeClr val="bg1"/>
            </a:solidFill>
          </a:ln>
        </p:spPr>
      </p:pic>
      <p:pic>
        <p:nvPicPr>
          <p:cNvPr id="7" name="Imag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77406" y="104697"/>
            <a:ext cx="2393174" cy="2393174"/>
          </a:xfrm>
          <a:prstGeom prst="rect">
            <a:avLst/>
          </a:prstGeom>
          <a:ln w="57150">
            <a:solidFill>
              <a:schemeClr val="bg1"/>
            </a:solidFill>
          </a:ln>
        </p:spPr>
      </p:pic>
      <p:pic>
        <p:nvPicPr>
          <p:cNvPr id="8" name="Imag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669651" y="104697"/>
            <a:ext cx="2394103" cy="2394103"/>
          </a:xfrm>
          <a:prstGeom prst="rect">
            <a:avLst/>
          </a:prstGeom>
          <a:ln w="57150">
            <a:solidFill>
              <a:schemeClr val="bg1"/>
            </a:solidFill>
          </a:ln>
        </p:spPr>
      </p:pic>
      <p:pic>
        <p:nvPicPr>
          <p:cNvPr id="9" name="Image 8"/>
          <p:cNvPicPr>
            <a:picLocks noChangeAspect="1"/>
          </p:cNvPicPr>
          <p:nvPr/>
        </p:nvPicPr>
        <p:blipFill>
          <a:blip r:embed="rId7"/>
          <a:stretch>
            <a:fillRect/>
          </a:stretch>
        </p:blipFill>
        <p:spPr>
          <a:xfrm>
            <a:off x="4775764" y="4634610"/>
            <a:ext cx="1928349" cy="192834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10" name="ZoneTexte 9"/>
          <p:cNvSpPr txBox="1"/>
          <p:nvPr/>
        </p:nvSpPr>
        <p:spPr>
          <a:xfrm>
            <a:off x="8608423" y="5424046"/>
            <a:ext cx="2059577" cy="369332"/>
          </a:xfrm>
          <a:prstGeom prst="rect">
            <a:avLst/>
          </a:prstGeom>
          <a:noFill/>
        </p:spPr>
        <p:txBody>
          <a:bodyPr wrap="square" rtlCol="0">
            <a:spAutoFit/>
          </a:bodyPr>
          <a:lstStyle/>
          <a:p>
            <a:r>
              <a:rPr lang="fr-FR" i="1" dirty="0" smtClean="0"/>
              <a:t>Création J. GERARD</a:t>
            </a:r>
            <a:endParaRPr lang="fr-FR" i="1" dirty="0"/>
          </a:p>
        </p:txBody>
      </p:sp>
      <p:pic>
        <p:nvPicPr>
          <p:cNvPr id="11" name="Image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0474" y="5209971"/>
            <a:ext cx="2044294" cy="1534401"/>
          </a:xfrm>
          <a:prstGeom prst="rect">
            <a:avLst/>
          </a:prstGeom>
        </p:spPr>
        <p:style>
          <a:lnRef idx="2">
            <a:schemeClr val="accent3"/>
          </a:lnRef>
          <a:fillRef idx="1">
            <a:schemeClr val="lt1"/>
          </a:fillRef>
          <a:effectRef idx="0">
            <a:schemeClr val="accent3"/>
          </a:effectRef>
          <a:fontRef idx="minor">
            <a:schemeClr val="dk1"/>
          </a:fontRef>
        </p:style>
      </p:pic>
    </p:spTree>
    <p:extLst>
      <p:ext uri="{BB962C8B-B14F-4D97-AF65-F5344CB8AC3E}">
        <p14:creationId xmlns:p14="http://schemas.microsoft.com/office/powerpoint/2010/main" val="7735650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 name="Groupe 50"/>
          <p:cNvGrpSpPr/>
          <p:nvPr/>
        </p:nvGrpSpPr>
        <p:grpSpPr>
          <a:xfrm>
            <a:off x="4868553" y="705594"/>
            <a:ext cx="2381202" cy="3018406"/>
            <a:chOff x="5127555" y="1109004"/>
            <a:chExt cx="2095656" cy="2656449"/>
          </a:xfrm>
        </p:grpSpPr>
        <p:grpSp>
          <p:nvGrpSpPr>
            <p:cNvPr id="2" name="Groupe 1"/>
            <p:cNvGrpSpPr/>
            <p:nvPr/>
          </p:nvGrpSpPr>
          <p:grpSpPr>
            <a:xfrm>
              <a:off x="5127555" y="1109004"/>
              <a:ext cx="2095656" cy="2656449"/>
              <a:chOff x="394156" y="1038665"/>
              <a:chExt cx="2095656" cy="2656449"/>
            </a:xfrm>
          </p:grpSpPr>
          <p:sp>
            <p:nvSpPr>
              <p:cNvPr id="3" name="Rectangle à coins arrondis 2"/>
              <p:cNvSpPr/>
              <p:nvPr/>
            </p:nvSpPr>
            <p:spPr>
              <a:xfrm>
                <a:off x="394156" y="1038665"/>
                <a:ext cx="2095656" cy="2656449"/>
              </a:xfrm>
              <a:prstGeom prst="roundRect">
                <a:avLst>
                  <a:gd name="adj" fmla="val 9863"/>
                </a:avLst>
              </a:prstGeom>
              <a:solidFill>
                <a:schemeClr val="accent6">
                  <a:lumMod val="60000"/>
                  <a:lumOff val="40000"/>
                </a:schemeClr>
              </a:solid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4" name="Groupe 3"/>
              <p:cNvGrpSpPr/>
              <p:nvPr/>
            </p:nvGrpSpPr>
            <p:grpSpPr>
              <a:xfrm>
                <a:off x="506896" y="1173134"/>
                <a:ext cx="1920976" cy="2409031"/>
                <a:chOff x="7612942" y="1700261"/>
                <a:chExt cx="1920976" cy="2409031"/>
              </a:xfrm>
            </p:grpSpPr>
            <p:sp>
              <p:nvSpPr>
                <p:cNvPr id="5" name="Rectangle à coins arrondis 4"/>
                <p:cNvSpPr/>
                <p:nvPr/>
              </p:nvSpPr>
              <p:spPr>
                <a:xfrm>
                  <a:off x="7612942" y="1700261"/>
                  <a:ext cx="1888172" cy="2409031"/>
                </a:xfrm>
                <a:prstGeom prst="roundRect">
                  <a:avLst>
                    <a:gd name="adj" fmla="val 9863"/>
                  </a:avLst>
                </a:prstGeom>
                <a:solidFill>
                  <a:schemeClr val="bg1"/>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6" name="Rectangle à coins arrondis 5"/>
                <p:cNvSpPr/>
                <p:nvPr/>
              </p:nvSpPr>
              <p:spPr>
                <a:xfrm>
                  <a:off x="7612942" y="1700261"/>
                  <a:ext cx="1888172" cy="353622"/>
                </a:xfrm>
                <a:prstGeom prst="roundRect">
                  <a:avLst>
                    <a:gd name="adj" fmla="val 50000"/>
                  </a:avLst>
                </a:prstGeom>
                <a:solidFill>
                  <a:schemeClr val="accent6">
                    <a:lumMod val="60000"/>
                    <a:lumOff val="40000"/>
                  </a:schemeClr>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7" name="ZoneTexte 6"/>
                <p:cNvSpPr txBox="1"/>
                <p:nvPr/>
              </p:nvSpPr>
              <p:spPr>
                <a:xfrm>
                  <a:off x="7648846" y="1717970"/>
                  <a:ext cx="1885072" cy="307777"/>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sp>
          <p:nvSpPr>
            <p:cNvPr id="8" name="Rectangle à coins arrondis 7"/>
            <p:cNvSpPr/>
            <p:nvPr/>
          </p:nvSpPr>
          <p:spPr>
            <a:xfrm>
              <a:off x="5358000" y="2074387"/>
              <a:ext cx="1520466" cy="1000125"/>
            </a:xfrm>
            <a:prstGeom prst="wedgeRoundRectCallout">
              <a:avLst>
                <a:gd name="adj1" fmla="val 61426"/>
                <a:gd name="adj2" fmla="val 37738"/>
                <a:gd name="adj3" fmla="val 16667"/>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accent6">
                      <a:lumMod val="75000"/>
                    </a:schemeClr>
                  </a:solidFill>
                </a:rPr>
                <a:t>Ma mère va me tuer</a:t>
              </a:r>
              <a:endParaRPr lang="fr-FR" sz="1600" b="1" dirty="0">
                <a:solidFill>
                  <a:schemeClr val="accent6">
                    <a:lumMod val="75000"/>
                  </a:schemeClr>
                </a:solidFill>
              </a:endParaRPr>
            </a:p>
          </p:txBody>
        </p:sp>
      </p:grpSp>
      <p:grpSp>
        <p:nvGrpSpPr>
          <p:cNvPr id="54" name="Groupe 53"/>
          <p:cNvGrpSpPr/>
          <p:nvPr/>
        </p:nvGrpSpPr>
        <p:grpSpPr>
          <a:xfrm>
            <a:off x="7310915" y="3740149"/>
            <a:ext cx="2380900" cy="3018024"/>
            <a:chOff x="7335951" y="3899922"/>
            <a:chExt cx="2095656" cy="2656449"/>
          </a:xfrm>
        </p:grpSpPr>
        <p:grpSp>
          <p:nvGrpSpPr>
            <p:cNvPr id="9" name="Groupe 8"/>
            <p:cNvGrpSpPr/>
            <p:nvPr/>
          </p:nvGrpSpPr>
          <p:grpSpPr>
            <a:xfrm>
              <a:off x="7335951" y="3899922"/>
              <a:ext cx="2095656" cy="2656449"/>
              <a:chOff x="394156" y="1038665"/>
              <a:chExt cx="2095656" cy="2656449"/>
            </a:xfrm>
          </p:grpSpPr>
          <p:sp>
            <p:nvSpPr>
              <p:cNvPr id="10" name="Rectangle à coins arrondis 9"/>
              <p:cNvSpPr/>
              <p:nvPr/>
            </p:nvSpPr>
            <p:spPr>
              <a:xfrm>
                <a:off x="394156" y="1038665"/>
                <a:ext cx="2095656" cy="2656449"/>
              </a:xfrm>
              <a:prstGeom prst="roundRect">
                <a:avLst>
                  <a:gd name="adj" fmla="val 9863"/>
                </a:avLst>
              </a:prstGeom>
              <a:solidFill>
                <a:schemeClr val="accent6">
                  <a:lumMod val="60000"/>
                  <a:lumOff val="40000"/>
                </a:schemeClr>
              </a:solid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11" name="Groupe 10"/>
              <p:cNvGrpSpPr/>
              <p:nvPr/>
            </p:nvGrpSpPr>
            <p:grpSpPr>
              <a:xfrm>
                <a:off x="506896" y="1173134"/>
                <a:ext cx="1920976" cy="2409031"/>
                <a:chOff x="7612942" y="1700261"/>
                <a:chExt cx="1920976" cy="2409031"/>
              </a:xfrm>
            </p:grpSpPr>
            <p:sp>
              <p:nvSpPr>
                <p:cNvPr id="12" name="Rectangle à coins arrondis 11"/>
                <p:cNvSpPr/>
                <p:nvPr/>
              </p:nvSpPr>
              <p:spPr>
                <a:xfrm>
                  <a:off x="7612942" y="1700261"/>
                  <a:ext cx="1888172" cy="2409031"/>
                </a:xfrm>
                <a:prstGeom prst="roundRect">
                  <a:avLst>
                    <a:gd name="adj" fmla="val 9863"/>
                  </a:avLst>
                </a:prstGeom>
                <a:solidFill>
                  <a:schemeClr val="bg1"/>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3" name="Rectangle à coins arrondis 12"/>
                <p:cNvSpPr/>
                <p:nvPr/>
              </p:nvSpPr>
              <p:spPr>
                <a:xfrm>
                  <a:off x="7612942" y="1700261"/>
                  <a:ext cx="1888172" cy="353622"/>
                </a:xfrm>
                <a:prstGeom prst="roundRect">
                  <a:avLst>
                    <a:gd name="adj" fmla="val 50000"/>
                  </a:avLst>
                </a:prstGeom>
                <a:solidFill>
                  <a:schemeClr val="accent6">
                    <a:lumMod val="60000"/>
                    <a:lumOff val="40000"/>
                  </a:schemeClr>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4" name="ZoneTexte 13"/>
                <p:cNvSpPr txBox="1"/>
                <p:nvPr/>
              </p:nvSpPr>
              <p:spPr>
                <a:xfrm>
                  <a:off x="7648846" y="1717970"/>
                  <a:ext cx="1885072" cy="307777"/>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sp>
          <p:nvSpPr>
            <p:cNvPr id="15" name="Rectangle à coins arrondis 14"/>
            <p:cNvSpPr/>
            <p:nvPr/>
          </p:nvSpPr>
          <p:spPr>
            <a:xfrm>
              <a:off x="7566945" y="4901586"/>
              <a:ext cx="1520466" cy="1000125"/>
            </a:xfrm>
            <a:prstGeom prst="wedgeRoundRectCallout">
              <a:avLst>
                <a:gd name="adj1" fmla="val 61426"/>
                <a:gd name="adj2" fmla="val 37738"/>
                <a:gd name="adj3" fmla="val 16667"/>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accent6">
                      <a:lumMod val="75000"/>
                    </a:schemeClr>
                  </a:solidFill>
                </a:rPr>
                <a:t>Désolée mais là je suis inquiète</a:t>
              </a:r>
              <a:endParaRPr lang="fr-FR" sz="1600" b="1" dirty="0">
                <a:solidFill>
                  <a:schemeClr val="accent6">
                    <a:lumMod val="75000"/>
                  </a:schemeClr>
                </a:solidFill>
              </a:endParaRPr>
            </a:p>
          </p:txBody>
        </p:sp>
      </p:grpSp>
      <p:grpSp>
        <p:nvGrpSpPr>
          <p:cNvPr id="52" name="Groupe 51"/>
          <p:cNvGrpSpPr/>
          <p:nvPr/>
        </p:nvGrpSpPr>
        <p:grpSpPr>
          <a:xfrm>
            <a:off x="7297983" y="705594"/>
            <a:ext cx="2359104" cy="2990395"/>
            <a:chOff x="7335951" y="1109004"/>
            <a:chExt cx="2095656" cy="2656449"/>
          </a:xfrm>
        </p:grpSpPr>
        <p:grpSp>
          <p:nvGrpSpPr>
            <p:cNvPr id="16" name="Groupe 15"/>
            <p:cNvGrpSpPr/>
            <p:nvPr/>
          </p:nvGrpSpPr>
          <p:grpSpPr>
            <a:xfrm>
              <a:off x="7335951" y="1109004"/>
              <a:ext cx="2095656" cy="2656449"/>
              <a:chOff x="394156" y="1038665"/>
              <a:chExt cx="2095656" cy="2656449"/>
            </a:xfrm>
          </p:grpSpPr>
          <p:sp>
            <p:nvSpPr>
              <p:cNvPr id="17" name="Rectangle à coins arrondis 16"/>
              <p:cNvSpPr/>
              <p:nvPr/>
            </p:nvSpPr>
            <p:spPr>
              <a:xfrm>
                <a:off x="394156" y="1038665"/>
                <a:ext cx="2095656" cy="2656449"/>
              </a:xfrm>
              <a:prstGeom prst="roundRect">
                <a:avLst>
                  <a:gd name="adj" fmla="val 9863"/>
                </a:avLst>
              </a:prstGeom>
              <a:solidFill>
                <a:schemeClr val="accent6">
                  <a:lumMod val="60000"/>
                  <a:lumOff val="40000"/>
                </a:schemeClr>
              </a:solid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18" name="Groupe 17"/>
              <p:cNvGrpSpPr/>
              <p:nvPr/>
            </p:nvGrpSpPr>
            <p:grpSpPr>
              <a:xfrm>
                <a:off x="506896" y="1173134"/>
                <a:ext cx="1920976" cy="2409031"/>
                <a:chOff x="7612942" y="1700261"/>
                <a:chExt cx="1920976" cy="2409031"/>
              </a:xfrm>
            </p:grpSpPr>
            <p:sp>
              <p:nvSpPr>
                <p:cNvPr id="19" name="Rectangle à coins arrondis 18"/>
                <p:cNvSpPr/>
                <p:nvPr/>
              </p:nvSpPr>
              <p:spPr>
                <a:xfrm>
                  <a:off x="7612942" y="1700261"/>
                  <a:ext cx="1888172" cy="2409031"/>
                </a:xfrm>
                <a:prstGeom prst="roundRect">
                  <a:avLst>
                    <a:gd name="adj" fmla="val 9863"/>
                  </a:avLst>
                </a:prstGeom>
                <a:solidFill>
                  <a:schemeClr val="bg1"/>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20" name="Rectangle à coins arrondis 19"/>
                <p:cNvSpPr/>
                <p:nvPr/>
              </p:nvSpPr>
              <p:spPr>
                <a:xfrm>
                  <a:off x="7612942" y="1700261"/>
                  <a:ext cx="1888172" cy="353622"/>
                </a:xfrm>
                <a:prstGeom prst="roundRect">
                  <a:avLst>
                    <a:gd name="adj" fmla="val 50000"/>
                  </a:avLst>
                </a:prstGeom>
                <a:solidFill>
                  <a:schemeClr val="accent6">
                    <a:lumMod val="60000"/>
                    <a:lumOff val="40000"/>
                  </a:schemeClr>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21" name="ZoneTexte 20"/>
                <p:cNvSpPr txBox="1"/>
                <p:nvPr/>
              </p:nvSpPr>
              <p:spPr>
                <a:xfrm>
                  <a:off x="7648846" y="1717970"/>
                  <a:ext cx="1885072" cy="307777"/>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sp>
          <p:nvSpPr>
            <p:cNvPr id="22" name="Rectangle à coins arrondis 21"/>
            <p:cNvSpPr/>
            <p:nvPr/>
          </p:nvSpPr>
          <p:spPr>
            <a:xfrm>
              <a:off x="7566396" y="2098778"/>
              <a:ext cx="1520466" cy="1000125"/>
            </a:xfrm>
            <a:prstGeom prst="wedgeRoundRectCallout">
              <a:avLst>
                <a:gd name="adj1" fmla="val 61426"/>
                <a:gd name="adj2" fmla="val 37738"/>
                <a:gd name="adj3" fmla="val 16667"/>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accent6">
                      <a:lumMod val="75000"/>
                    </a:schemeClr>
                  </a:solidFill>
                </a:rPr>
                <a:t>La capote a explosé</a:t>
              </a:r>
              <a:endParaRPr lang="fr-FR" sz="1600" b="1" dirty="0">
                <a:solidFill>
                  <a:schemeClr val="accent6">
                    <a:lumMod val="75000"/>
                  </a:schemeClr>
                </a:solidFill>
              </a:endParaRPr>
            </a:p>
          </p:txBody>
        </p:sp>
      </p:grpSp>
      <p:grpSp>
        <p:nvGrpSpPr>
          <p:cNvPr id="57" name="Groupe 56"/>
          <p:cNvGrpSpPr/>
          <p:nvPr/>
        </p:nvGrpSpPr>
        <p:grpSpPr>
          <a:xfrm>
            <a:off x="2438269" y="705594"/>
            <a:ext cx="2381202" cy="3018406"/>
            <a:chOff x="2438269" y="705594"/>
            <a:chExt cx="2381202" cy="3018406"/>
          </a:xfrm>
        </p:grpSpPr>
        <p:grpSp>
          <p:nvGrpSpPr>
            <p:cNvPr id="23" name="Groupe 22"/>
            <p:cNvGrpSpPr/>
            <p:nvPr/>
          </p:nvGrpSpPr>
          <p:grpSpPr>
            <a:xfrm>
              <a:off x="2438269" y="705594"/>
              <a:ext cx="2381202" cy="3018406"/>
              <a:chOff x="394156" y="1038665"/>
              <a:chExt cx="2095656" cy="2656449"/>
            </a:xfrm>
          </p:grpSpPr>
          <p:sp>
            <p:nvSpPr>
              <p:cNvPr id="24" name="Rectangle à coins arrondis 23"/>
              <p:cNvSpPr/>
              <p:nvPr/>
            </p:nvSpPr>
            <p:spPr>
              <a:xfrm>
                <a:off x="394156" y="1038665"/>
                <a:ext cx="2095656" cy="2656449"/>
              </a:xfrm>
              <a:prstGeom prst="roundRect">
                <a:avLst>
                  <a:gd name="adj" fmla="val 9863"/>
                </a:avLst>
              </a:prstGeom>
              <a:solidFill>
                <a:schemeClr val="accent6">
                  <a:lumMod val="60000"/>
                  <a:lumOff val="40000"/>
                </a:schemeClr>
              </a:solid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25" name="Groupe 24"/>
              <p:cNvGrpSpPr/>
              <p:nvPr/>
            </p:nvGrpSpPr>
            <p:grpSpPr>
              <a:xfrm>
                <a:off x="506896" y="1173134"/>
                <a:ext cx="1920976" cy="2409031"/>
                <a:chOff x="7612942" y="1700261"/>
                <a:chExt cx="1920976" cy="2409031"/>
              </a:xfrm>
            </p:grpSpPr>
            <p:sp>
              <p:nvSpPr>
                <p:cNvPr id="26" name="Rectangle à coins arrondis 25"/>
                <p:cNvSpPr/>
                <p:nvPr/>
              </p:nvSpPr>
              <p:spPr>
                <a:xfrm>
                  <a:off x="7612942" y="1700261"/>
                  <a:ext cx="1888172" cy="2409031"/>
                </a:xfrm>
                <a:prstGeom prst="roundRect">
                  <a:avLst>
                    <a:gd name="adj" fmla="val 9863"/>
                  </a:avLst>
                </a:prstGeom>
                <a:solidFill>
                  <a:schemeClr val="bg1"/>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27" name="Rectangle à coins arrondis 26"/>
                <p:cNvSpPr/>
                <p:nvPr/>
              </p:nvSpPr>
              <p:spPr>
                <a:xfrm>
                  <a:off x="7612942" y="1700261"/>
                  <a:ext cx="1888172" cy="353622"/>
                </a:xfrm>
                <a:prstGeom prst="roundRect">
                  <a:avLst>
                    <a:gd name="adj" fmla="val 50000"/>
                  </a:avLst>
                </a:prstGeom>
                <a:solidFill>
                  <a:schemeClr val="accent6">
                    <a:lumMod val="60000"/>
                    <a:lumOff val="40000"/>
                  </a:schemeClr>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28" name="ZoneTexte 27"/>
                <p:cNvSpPr txBox="1"/>
                <p:nvPr/>
              </p:nvSpPr>
              <p:spPr>
                <a:xfrm>
                  <a:off x="7648846" y="1717970"/>
                  <a:ext cx="1885072" cy="307777"/>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sp>
          <p:nvSpPr>
            <p:cNvPr id="29" name="Rectangle à coins arrondis 28"/>
            <p:cNvSpPr/>
            <p:nvPr/>
          </p:nvSpPr>
          <p:spPr>
            <a:xfrm>
              <a:off x="2668713" y="1781953"/>
              <a:ext cx="1727639" cy="1136398"/>
            </a:xfrm>
            <a:prstGeom prst="wedgeRoundRectCallout">
              <a:avLst>
                <a:gd name="adj1" fmla="val 61426"/>
                <a:gd name="adj2" fmla="val 37738"/>
                <a:gd name="adj3" fmla="val 16667"/>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accent6">
                      <a:lumMod val="75000"/>
                    </a:schemeClr>
                  </a:solidFill>
                </a:rPr>
                <a:t>C’était pas terrible, en tout cas pas comme dans les films</a:t>
              </a:r>
              <a:endParaRPr lang="fr-FR" sz="1600" b="1" dirty="0">
                <a:solidFill>
                  <a:schemeClr val="accent6">
                    <a:lumMod val="75000"/>
                  </a:schemeClr>
                </a:solidFill>
              </a:endParaRPr>
            </a:p>
          </p:txBody>
        </p:sp>
      </p:grpSp>
      <p:grpSp>
        <p:nvGrpSpPr>
          <p:cNvPr id="56" name="Groupe 55"/>
          <p:cNvGrpSpPr/>
          <p:nvPr/>
        </p:nvGrpSpPr>
        <p:grpSpPr>
          <a:xfrm>
            <a:off x="1530" y="695201"/>
            <a:ext cx="2374370" cy="3009746"/>
            <a:chOff x="1530" y="695201"/>
            <a:chExt cx="2374370" cy="3009746"/>
          </a:xfrm>
        </p:grpSpPr>
        <p:grpSp>
          <p:nvGrpSpPr>
            <p:cNvPr id="30" name="Groupe 29"/>
            <p:cNvGrpSpPr/>
            <p:nvPr/>
          </p:nvGrpSpPr>
          <p:grpSpPr>
            <a:xfrm>
              <a:off x="1530" y="695201"/>
              <a:ext cx="2374370" cy="3009746"/>
              <a:chOff x="394156" y="1038665"/>
              <a:chExt cx="2095656" cy="2656449"/>
            </a:xfrm>
          </p:grpSpPr>
          <p:sp>
            <p:nvSpPr>
              <p:cNvPr id="31" name="Rectangle à coins arrondis 30"/>
              <p:cNvSpPr/>
              <p:nvPr/>
            </p:nvSpPr>
            <p:spPr>
              <a:xfrm>
                <a:off x="394156" y="1038665"/>
                <a:ext cx="2095656" cy="2656449"/>
              </a:xfrm>
              <a:prstGeom prst="roundRect">
                <a:avLst>
                  <a:gd name="adj" fmla="val 9863"/>
                </a:avLst>
              </a:prstGeom>
              <a:solidFill>
                <a:schemeClr val="accent6">
                  <a:lumMod val="60000"/>
                  <a:lumOff val="40000"/>
                </a:schemeClr>
              </a:solid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32" name="Groupe 31"/>
              <p:cNvGrpSpPr/>
              <p:nvPr/>
            </p:nvGrpSpPr>
            <p:grpSpPr>
              <a:xfrm>
                <a:off x="506896" y="1173134"/>
                <a:ext cx="1920976" cy="2409031"/>
                <a:chOff x="7612942" y="1700261"/>
                <a:chExt cx="1920976" cy="2409031"/>
              </a:xfrm>
            </p:grpSpPr>
            <p:sp>
              <p:nvSpPr>
                <p:cNvPr id="33" name="Rectangle à coins arrondis 32"/>
                <p:cNvSpPr/>
                <p:nvPr/>
              </p:nvSpPr>
              <p:spPr>
                <a:xfrm>
                  <a:off x="7612942" y="1700261"/>
                  <a:ext cx="1888172" cy="2409031"/>
                </a:xfrm>
                <a:prstGeom prst="roundRect">
                  <a:avLst>
                    <a:gd name="adj" fmla="val 9863"/>
                  </a:avLst>
                </a:prstGeom>
                <a:solidFill>
                  <a:schemeClr val="bg1"/>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34" name="Rectangle à coins arrondis 33"/>
                <p:cNvSpPr/>
                <p:nvPr/>
              </p:nvSpPr>
              <p:spPr>
                <a:xfrm>
                  <a:off x="7612942" y="1700261"/>
                  <a:ext cx="1888172" cy="353622"/>
                </a:xfrm>
                <a:prstGeom prst="roundRect">
                  <a:avLst>
                    <a:gd name="adj" fmla="val 50000"/>
                  </a:avLst>
                </a:prstGeom>
                <a:solidFill>
                  <a:schemeClr val="accent6">
                    <a:lumMod val="60000"/>
                    <a:lumOff val="40000"/>
                  </a:schemeClr>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35" name="ZoneTexte 34"/>
                <p:cNvSpPr txBox="1"/>
                <p:nvPr/>
              </p:nvSpPr>
              <p:spPr>
                <a:xfrm>
                  <a:off x="7648846" y="1717970"/>
                  <a:ext cx="1885072" cy="307777"/>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sp>
          <p:nvSpPr>
            <p:cNvPr id="36" name="Rectangle à coins arrondis 35"/>
            <p:cNvSpPr/>
            <p:nvPr/>
          </p:nvSpPr>
          <p:spPr>
            <a:xfrm>
              <a:off x="231974" y="1810749"/>
              <a:ext cx="1765513" cy="1161311"/>
            </a:xfrm>
            <a:prstGeom prst="wedgeRoundRectCallout">
              <a:avLst>
                <a:gd name="adj1" fmla="val 61426"/>
                <a:gd name="adj2" fmla="val 37738"/>
                <a:gd name="adj3" fmla="val 16667"/>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accent6">
                      <a:lumMod val="75000"/>
                    </a:schemeClr>
                  </a:solidFill>
                </a:rPr>
                <a:t>C’était pas terrible, il m’a pris pour une actrice porno</a:t>
              </a:r>
              <a:endParaRPr lang="fr-FR" sz="1600" b="1" dirty="0">
                <a:solidFill>
                  <a:schemeClr val="accent6">
                    <a:lumMod val="75000"/>
                  </a:schemeClr>
                </a:solidFill>
              </a:endParaRPr>
            </a:p>
          </p:txBody>
        </p:sp>
      </p:grpSp>
      <p:grpSp>
        <p:nvGrpSpPr>
          <p:cNvPr id="37" name="Groupe 36"/>
          <p:cNvGrpSpPr/>
          <p:nvPr/>
        </p:nvGrpSpPr>
        <p:grpSpPr>
          <a:xfrm>
            <a:off x="9704758" y="700660"/>
            <a:ext cx="2384148" cy="3022141"/>
            <a:chOff x="394156" y="1038665"/>
            <a:chExt cx="2095656" cy="2656449"/>
          </a:xfrm>
        </p:grpSpPr>
        <p:sp>
          <p:nvSpPr>
            <p:cNvPr id="38" name="Rectangle à coins arrondis 37"/>
            <p:cNvSpPr/>
            <p:nvPr/>
          </p:nvSpPr>
          <p:spPr>
            <a:xfrm>
              <a:off x="394156" y="1038665"/>
              <a:ext cx="2095656" cy="2656449"/>
            </a:xfrm>
            <a:prstGeom prst="roundRect">
              <a:avLst>
                <a:gd name="adj" fmla="val 9863"/>
              </a:avLst>
            </a:prstGeom>
            <a:solidFill>
              <a:schemeClr val="accent6">
                <a:lumMod val="60000"/>
                <a:lumOff val="40000"/>
              </a:schemeClr>
            </a:solid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39" name="Groupe 38"/>
            <p:cNvGrpSpPr/>
            <p:nvPr/>
          </p:nvGrpSpPr>
          <p:grpSpPr>
            <a:xfrm>
              <a:off x="506896" y="1173134"/>
              <a:ext cx="1920976" cy="2409031"/>
              <a:chOff x="7612942" y="1700261"/>
              <a:chExt cx="1920976" cy="2409031"/>
            </a:xfrm>
          </p:grpSpPr>
          <p:sp>
            <p:nvSpPr>
              <p:cNvPr id="40" name="Rectangle à coins arrondis 39"/>
              <p:cNvSpPr/>
              <p:nvPr/>
            </p:nvSpPr>
            <p:spPr>
              <a:xfrm>
                <a:off x="7612942" y="1700261"/>
                <a:ext cx="1888172" cy="2409031"/>
              </a:xfrm>
              <a:prstGeom prst="roundRect">
                <a:avLst>
                  <a:gd name="adj" fmla="val 9863"/>
                </a:avLst>
              </a:prstGeom>
              <a:solidFill>
                <a:schemeClr val="bg1"/>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41" name="Rectangle à coins arrondis 40"/>
              <p:cNvSpPr/>
              <p:nvPr/>
            </p:nvSpPr>
            <p:spPr>
              <a:xfrm>
                <a:off x="7612942" y="1700261"/>
                <a:ext cx="1888172" cy="353622"/>
              </a:xfrm>
              <a:prstGeom prst="roundRect">
                <a:avLst>
                  <a:gd name="adj" fmla="val 50000"/>
                </a:avLst>
              </a:prstGeom>
              <a:solidFill>
                <a:schemeClr val="accent6">
                  <a:lumMod val="60000"/>
                  <a:lumOff val="40000"/>
                </a:schemeClr>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42" name="ZoneTexte 41"/>
              <p:cNvSpPr txBox="1"/>
              <p:nvPr/>
            </p:nvSpPr>
            <p:spPr>
              <a:xfrm>
                <a:off x="7648846" y="1717970"/>
                <a:ext cx="1885072" cy="338554"/>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sp>
        <p:nvSpPr>
          <p:cNvPr id="43" name="Rectangle à coins arrondis 42"/>
          <p:cNvSpPr/>
          <p:nvPr/>
        </p:nvSpPr>
        <p:spPr>
          <a:xfrm>
            <a:off x="9935203" y="1800841"/>
            <a:ext cx="1729776" cy="1137804"/>
          </a:xfrm>
          <a:prstGeom prst="wedgeRoundRectCallout">
            <a:avLst>
              <a:gd name="adj1" fmla="val 61426"/>
              <a:gd name="adj2" fmla="val 37738"/>
              <a:gd name="adj3" fmla="val 16667"/>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accent6">
                    <a:lumMod val="75000"/>
                  </a:schemeClr>
                </a:solidFill>
              </a:rPr>
              <a:t>Il a voulu me forcer à tenter des trucs </a:t>
            </a:r>
            <a:r>
              <a:rPr lang="fr-FR" sz="1600" b="1" dirty="0" err="1" smtClean="0">
                <a:solidFill>
                  <a:schemeClr val="accent6">
                    <a:lumMod val="75000"/>
                  </a:schemeClr>
                </a:solidFill>
              </a:rPr>
              <a:t>chelous</a:t>
            </a:r>
            <a:endParaRPr lang="fr-FR" sz="1600" b="1" dirty="0">
              <a:solidFill>
                <a:schemeClr val="accent6">
                  <a:lumMod val="75000"/>
                </a:schemeClr>
              </a:solidFill>
            </a:endParaRPr>
          </a:p>
        </p:txBody>
      </p:sp>
      <p:grpSp>
        <p:nvGrpSpPr>
          <p:cNvPr id="44" name="Groupe 43"/>
          <p:cNvGrpSpPr/>
          <p:nvPr/>
        </p:nvGrpSpPr>
        <p:grpSpPr>
          <a:xfrm>
            <a:off x="-1" y="3765631"/>
            <a:ext cx="2390341" cy="3011687"/>
            <a:chOff x="394156" y="1038665"/>
            <a:chExt cx="2095656" cy="2656449"/>
          </a:xfrm>
        </p:grpSpPr>
        <p:sp>
          <p:nvSpPr>
            <p:cNvPr id="45" name="Rectangle à coins arrondis 44"/>
            <p:cNvSpPr/>
            <p:nvPr/>
          </p:nvSpPr>
          <p:spPr>
            <a:xfrm>
              <a:off x="394156" y="1038665"/>
              <a:ext cx="2095656" cy="2656449"/>
            </a:xfrm>
            <a:prstGeom prst="roundRect">
              <a:avLst>
                <a:gd name="adj" fmla="val 9863"/>
              </a:avLst>
            </a:prstGeom>
            <a:solidFill>
              <a:schemeClr val="accent6">
                <a:lumMod val="60000"/>
                <a:lumOff val="40000"/>
              </a:schemeClr>
            </a:solid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46" name="Groupe 45"/>
            <p:cNvGrpSpPr/>
            <p:nvPr/>
          </p:nvGrpSpPr>
          <p:grpSpPr>
            <a:xfrm>
              <a:off x="506896" y="1173134"/>
              <a:ext cx="1920976" cy="2409031"/>
              <a:chOff x="7612942" y="1700261"/>
              <a:chExt cx="1920976" cy="2409031"/>
            </a:xfrm>
          </p:grpSpPr>
          <p:sp>
            <p:nvSpPr>
              <p:cNvPr id="47" name="Rectangle à coins arrondis 46"/>
              <p:cNvSpPr/>
              <p:nvPr/>
            </p:nvSpPr>
            <p:spPr>
              <a:xfrm>
                <a:off x="7612942" y="1700261"/>
                <a:ext cx="1888172" cy="2409031"/>
              </a:xfrm>
              <a:prstGeom prst="roundRect">
                <a:avLst>
                  <a:gd name="adj" fmla="val 9863"/>
                </a:avLst>
              </a:prstGeom>
              <a:solidFill>
                <a:schemeClr val="bg1"/>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48" name="Rectangle à coins arrondis 47"/>
              <p:cNvSpPr/>
              <p:nvPr/>
            </p:nvSpPr>
            <p:spPr>
              <a:xfrm>
                <a:off x="7612942" y="1700261"/>
                <a:ext cx="1888172" cy="353622"/>
              </a:xfrm>
              <a:prstGeom prst="roundRect">
                <a:avLst>
                  <a:gd name="adj" fmla="val 50000"/>
                </a:avLst>
              </a:prstGeom>
              <a:solidFill>
                <a:schemeClr val="accent6">
                  <a:lumMod val="60000"/>
                  <a:lumOff val="40000"/>
                </a:schemeClr>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49" name="ZoneTexte 48"/>
              <p:cNvSpPr txBox="1"/>
              <p:nvPr/>
            </p:nvSpPr>
            <p:spPr>
              <a:xfrm>
                <a:off x="7648846" y="1717970"/>
                <a:ext cx="1885072" cy="307777"/>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sp>
        <p:nvSpPr>
          <p:cNvPr id="50" name="Rectangle à coins arrondis 49"/>
          <p:cNvSpPr/>
          <p:nvPr/>
        </p:nvSpPr>
        <p:spPr>
          <a:xfrm>
            <a:off x="243507" y="4878806"/>
            <a:ext cx="1686805" cy="1109539"/>
          </a:xfrm>
          <a:prstGeom prst="wedgeRoundRectCallout">
            <a:avLst>
              <a:gd name="adj1" fmla="val 61426"/>
              <a:gd name="adj2" fmla="val 37738"/>
              <a:gd name="adj3" fmla="val 16667"/>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accent6">
                    <a:lumMod val="75000"/>
                  </a:schemeClr>
                </a:solidFill>
              </a:rPr>
              <a:t>Il a voulu filmer</a:t>
            </a:r>
            <a:endParaRPr lang="fr-FR" sz="1600" b="1" dirty="0">
              <a:solidFill>
                <a:schemeClr val="accent6">
                  <a:lumMod val="75000"/>
                </a:schemeClr>
              </a:solidFill>
            </a:endParaRPr>
          </a:p>
        </p:txBody>
      </p:sp>
      <p:grpSp>
        <p:nvGrpSpPr>
          <p:cNvPr id="58" name="Groupe 57"/>
          <p:cNvGrpSpPr/>
          <p:nvPr/>
        </p:nvGrpSpPr>
        <p:grpSpPr>
          <a:xfrm>
            <a:off x="2475019" y="3778898"/>
            <a:ext cx="2368944" cy="2998419"/>
            <a:chOff x="394156" y="1038665"/>
            <a:chExt cx="2095656" cy="2656449"/>
          </a:xfrm>
        </p:grpSpPr>
        <p:sp>
          <p:nvSpPr>
            <p:cNvPr id="59" name="Rectangle à coins arrondis 58"/>
            <p:cNvSpPr/>
            <p:nvPr/>
          </p:nvSpPr>
          <p:spPr>
            <a:xfrm>
              <a:off x="394156" y="1038665"/>
              <a:ext cx="2095656" cy="2656449"/>
            </a:xfrm>
            <a:prstGeom prst="roundRect">
              <a:avLst>
                <a:gd name="adj" fmla="val 9863"/>
              </a:avLst>
            </a:prstGeom>
            <a:solidFill>
              <a:schemeClr val="accent6">
                <a:lumMod val="60000"/>
                <a:lumOff val="40000"/>
              </a:schemeClr>
            </a:solid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60" name="Groupe 59"/>
            <p:cNvGrpSpPr/>
            <p:nvPr/>
          </p:nvGrpSpPr>
          <p:grpSpPr>
            <a:xfrm>
              <a:off x="506896" y="1173134"/>
              <a:ext cx="1920976" cy="2409031"/>
              <a:chOff x="7612942" y="1700261"/>
              <a:chExt cx="1920976" cy="2409031"/>
            </a:xfrm>
          </p:grpSpPr>
          <p:sp>
            <p:nvSpPr>
              <p:cNvPr id="61" name="Rectangle à coins arrondis 60"/>
              <p:cNvSpPr/>
              <p:nvPr/>
            </p:nvSpPr>
            <p:spPr>
              <a:xfrm>
                <a:off x="7612942" y="1700261"/>
                <a:ext cx="1888172" cy="2409031"/>
              </a:xfrm>
              <a:prstGeom prst="roundRect">
                <a:avLst>
                  <a:gd name="adj" fmla="val 9863"/>
                </a:avLst>
              </a:prstGeom>
              <a:solidFill>
                <a:schemeClr val="bg1"/>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62" name="Rectangle à coins arrondis 61"/>
              <p:cNvSpPr/>
              <p:nvPr/>
            </p:nvSpPr>
            <p:spPr>
              <a:xfrm>
                <a:off x="7612942" y="1700261"/>
                <a:ext cx="1888172" cy="353622"/>
              </a:xfrm>
              <a:prstGeom prst="roundRect">
                <a:avLst>
                  <a:gd name="adj" fmla="val 50000"/>
                </a:avLst>
              </a:prstGeom>
              <a:solidFill>
                <a:schemeClr val="accent6">
                  <a:lumMod val="60000"/>
                  <a:lumOff val="40000"/>
                </a:schemeClr>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63" name="ZoneTexte 62"/>
              <p:cNvSpPr txBox="1"/>
              <p:nvPr/>
            </p:nvSpPr>
            <p:spPr>
              <a:xfrm>
                <a:off x="7648846" y="1717970"/>
                <a:ext cx="1885072" cy="307777"/>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sp>
        <p:nvSpPr>
          <p:cNvPr id="64" name="Rectangle à coins arrondis 63"/>
          <p:cNvSpPr/>
          <p:nvPr/>
        </p:nvSpPr>
        <p:spPr>
          <a:xfrm>
            <a:off x="2720965" y="4882190"/>
            <a:ext cx="1676577" cy="1102811"/>
          </a:xfrm>
          <a:prstGeom prst="wedgeRoundRectCallout">
            <a:avLst>
              <a:gd name="adj1" fmla="val 61426"/>
              <a:gd name="adj2" fmla="val 37738"/>
              <a:gd name="adj3" fmla="val 16667"/>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accent6">
                    <a:lumMod val="75000"/>
                  </a:schemeClr>
                </a:solidFill>
              </a:rPr>
              <a:t>Tu as raison, je m’inquiète pour rien</a:t>
            </a:r>
            <a:endParaRPr lang="fr-FR" sz="1600" b="1" dirty="0">
              <a:solidFill>
                <a:schemeClr val="accent6">
                  <a:lumMod val="75000"/>
                </a:schemeClr>
              </a:solidFill>
            </a:endParaRPr>
          </a:p>
        </p:txBody>
      </p:sp>
      <p:grpSp>
        <p:nvGrpSpPr>
          <p:cNvPr id="53" name="Groupe 52"/>
          <p:cNvGrpSpPr/>
          <p:nvPr/>
        </p:nvGrpSpPr>
        <p:grpSpPr>
          <a:xfrm>
            <a:off x="4875490" y="3758105"/>
            <a:ext cx="2387775" cy="3026738"/>
            <a:chOff x="5149186" y="3917631"/>
            <a:chExt cx="2095656" cy="2656449"/>
          </a:xfrm>
        </p:grpSpPr>
        <p:grpSp>
          <p:nvGrpSpPr>
            <p:cNvPr id="65" name="Groupe 64"/>
            <p:cNvGrpSpPr/>
            <p:nvPr/>
          </p:nvGrpSpPr>
          <p:grpSpPr>
            <a:xfrm>
              <a:off x="5149186" y="3917631"/>
              <a:ext cx="2095656" cy="2656449"/>
              <a:chOff x="394156" y="1038665"/>
              <a:chExt cx="2095656" cy="2656449"/>
            </a:xfrm>
          </p:grpSpPr>
          <p:sp>
            <p:nvSpPr>
              <p:cNvPr id="66" name="Rectangle à coins arrondis 65"/>
              <p:cNvSpPr/>
              <p:nvPr/>
            </p:nvSpPr>
            <p:spPr>
              <a:xfrm>
                <a:off x="394156" y="1038665"/>
                <a:ext cx="2095656" cy="2656449"/>
              </a:xfrm>
              <a:prstGeom prst="roundRect">
                <a:avLst>
                  <a:gd name="adj" fmla="val 9863"/>
                </a:avLst>
              </a:prstGeom>
              <a:solidFill>
                <a:schemeClr val="accent6">
                  <a:lumMod val="60000"/>
                  <a:lumOff val="40000"/>
                </a:schemeClr>
              </a:solid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67" name="Groupe 66"/>
              <p:cNvGrpSpPr/>
              <p:nvPr/>
            </p:nvGrpSpPr>
            <p:grpSpPr>
              <a:xfrm>
                <a:off x="506896" y="1173134"/>
                <a:ext cx="1920976" cy="2409031"/>
                <a:chOff x="7612942" y="1700261"/>
                <a:chExt cx="1920976" cy="2409031"/>
              </a:xfrm>
            </p:grpSpPr>
            <p:sp>
              <p:nvSpPr>
                <p:cNvPr id="68" name="Rectangle à coins arrondis 67"/>
                <p:cNvSpPr/>
                <p:nvPr/>
              </p:nvSpPr>
              <p:spPr>
                <a:xfrm>
                  <a:off x="7612942" y="1700261"/>
                  <a:ext cx="1888172" cy="2409031"/>
                </a:xfrm>
                <a:prstGeom prst="roundRect">
                  <a:avLst>
                    <a:gd name="adj" fmla="val 9863"/>
                  </a:avLst>
                </a:prstGeom>
                <a:solidFill>
                  <a:schemeClr val="bg1"/>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69" name="Rectangle à coins arrondis 68"/>
                <p:cNvSpPr/>
                <p:nvPr/>
              </p:nvSpPr>
              <p:spPr>
                <a:xfrm>
                  <a:off x="7612942" y="1700261"/>
                  <a:ext cx="1888172" cy="353622"/>
                </a:xfrm>
                <a:prstGeom prst="roundRect">
                  <a:avLst>
                    <a:gd name="adj" fmla="val 50000"/>
                  </a:avLst>
                </a:prstGeom>
                <a:solidFill>
                  <a:schemeClr val="accent6">
                    <a:lumMod val="60000"/>
                    <a:lumOff val="40000"/>
                  </a:schemeClr>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70" name="ZoneTexte 69"/>
                <p:cNvSpPr txBox="1"/>
                <p:nvPr/>
              </p:nvSpPr>
              <p:spPr>
                <a:xfrm>
                  <a:off x="7648846" y="1717970"/>
                  <a:ext cx="1885072" cy="307777"/>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sp>
          <p:nvSpPr>
            <p:cNvPr id="71" name="Rectangle à coins arrondis 70"/>
            <p:cNvSpPr/>
            <p:nvPr/>
          </p:nvSpPr>
          <p:spPr>
            <a:xfrm>
              <a:off x="5379631" y="4939990"/>
              <a:ext cx="1520466" cy="1000125"/>
            </a:xfrm>
            <a:prstGeom prst="wedgeRoundRectCallout">
              <a:avLst>
                <a:gd name="adj1" fmla="val 61426"/>
                <a:gd name="adj2" fmla="val 37738"/>
                <a:gd name="adj3" fmla="val 16667"/>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accent6">
                      <a:lumMod val="75000"/>
                    </a:schemeClr>
                  </a:solidFill>
                </a:rPr>
                <a:t>NON</a:t>
              </a:r>
              <a:endParaRPr lang="fr-FR" sz="1600" b="1" dirty="0">
                <a:solidFill>
                  <a:schemeClr val="accent6">
                    <a:lumMod val="75000"/>
                  </a:schemeClr>
                </a:solidFill>
              </a:endParaRPr>
            </a:p>
          </p:txBody>
        </p:sp>
      </p:grpSp>
      <p:grpSp>
        <p:nvGrpSpPr>
          <p:cNvPr id="55" name="Groupe 54"/>
          <p:cNvGrpSpPr/>
          <p:nvPr/>
        </p:nvGrpSpPr>
        <p:grpSpPr>
          <a:xfrm>
            <a:off x="9741722" y="3778898"/>
            <a:ext cx="2350331" cy="2979275"/>
            <a:chOff x="9556114" y="3899922"/>
            <a:chExt cx="2095656" cy="2656449"/>
          </a:xfrm>
        </p:grpSpPr>
        <p:grpSp>
          <p:nvGrpSpPr>
            <p:cNvPr id="72" name="Groupe 71"/>
            <p:cNvGrpSpPr/>
            <p:nvPr/>
          </p:nvGrpSpPr>
          <p:grpSpPr>
            <a:xfrm>
              <a:off x="9556114" y="3899922"/>
              <a:ext cx="2095656" cy="2656449"/>
              <a:chOff x="394156" y="1038665"/>
              <a:chExt cx="2095656" cy="2656449"/>
            </a:xfrm>
          </p:grpSpPr>
          <p:sp>
            <p:nvSpPr>
              <p:cNvPr id="73" name="Rectangle à coins arrondis 72"/>
              <p:cNvSpPr/>
              <p:nvPr/>
            </p:nvSpPr>
            <p:spPr>
              <a:xfrm>
                <a:off x="394156" y="1038665"/>
                <a:ext cx="2095656" cy="2656449"/>
              </a:xfrm>
              <a:prstGeom prst="roundRect">
                <a:avLst>
                  <a:gd name="adj" fmla="val 9863"/>
                </a:avLst>
              </a:prstGeom>
              <a:solidFill>
                <a:schemeClr val="accent6">
                  <a:lumMod val="60000"/>
                  <a:lumOff val="40000"/>
                </a:schemeClr>
              </a:solid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74" name="Groupe 73"/>
              <p:cNvGrpSpPr/>
              <p:nvPr/>
            </p:nvGrpSpPr>
            <p:grpSpPr>
              <a:xfrm>
                <a:off x="506896" y="1173134"/>
                <a:ext cx="1920976" cy="2409031"/>
                <a:chOff x="7612942" y="1700261"/>
                <a:chExt cx="1920976" cy="2409031"/>
              </a:xfrm>
            </p:grpSpPr>
            <p:sp>
              <p:nvSpPr>
                <p:cNvPr id="75" name="Rectangle à coins arrondis 74"/>
                <p:cNvSpPr/>
                <p:nvPr/>
              </p:nvSpPr>
              <p:spPr>
                <a:xfrm>
                  <a:off x="7612942" y="1700261"/>
                  <a:ext cx="1888172" cy="2409031"/>
                </a:xfrm>
                <a:prstGeom prst="roundRect">
                  <a:avLst>
                    <a:gd name="adj" fmla="val 9863"/>
                  </a:avLst>
                </a:prstGeom>
                <a:solidFill>
                  <a:schemeClr val="bg1"/>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76" name="Rectangle à coins arrondis 75"/>
                <p:cNvSpPr/>
                <p:nvPr/>
              </p:nvSpPr>
              <p:spPr>
                <a:xfrm>
                  <a:off x="7612942" y="1700261"/>
                  <a:ext cx="1888172" cy="353622"/>
                </a:xfrm>
                <a:prstGeom prst="roundRect">
                  <a:avLst>
                    <a:gd name="adj" fmla="val 50000"/>
                  </a:avLst>
                </a:prstGeom>
                <a:solidFill>
                  <a:schemeClr val="accent6">
                    <a:lumMod val="60000"/>
                    <a:lumOff val="40000"/>
                  </a:schemeClr>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77" name="ZoneTexte 76"/>
                <p:cNvSpPr txBox="1"/>
                <p:nvPr/>
              </p:nvSpPr>
              <p:spPr>
                <a:xfrm>
                  <a:off x="7648846" y="1717970"/>
                  <a:ext cx="1885072" cy="338554"/>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sp>
          <p:nvSpPr>
            <p:cNvPr id="78" name="Rectangle à coins arrondis 77"/>
            <p:cNvSpPr/>
            <p:nvPr/>
          </p:nvSpPr>
          <p:spPr>
            <a:xfrm>
              <a:off x="9825826" y="4914333"/>
              <a:ext cx="1520466" cy="1000125"/>
            </a:xfrm>
            <a:prstGeom prst="wedgeRoundRectCallout">
              <a:avLst>
                <a:gd name="adj1" fmla="val 61426"/>
                <a:gd name="adj2" fmla="val 37738"/>
                <a:gd name="adj3" fmla="val 16667"/>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accent6">
                      <a:lumMod val="75000"/>
                    </a:schemeClr>
                  </a:solidFill>
                </a:rPr>
                <a:t>OUI</a:t>
              </a:r>
              <a:endParaRPr lang="fr-FR" sz="1600" b="1" dirty="0">
                <a:solidFill>
                  <a:schemeClr val="accent6">
                    <a:lumMod val="75000"/>
                  </a:schemeClr>
                </a:solidFill>
              </a:endParaRPr>
            </a:p>
          </p:txBody>
        </p:sp>
      </p:grpSp>
      <p:sp>
        <p:nvSpPr>
          <p:cNvPr id="79" name="Titre 1"/>
          <p:cNvSpPr txBox="1">
            <a:spLocks/>
          </p:cNvSpPr>
          <p:nvPr/>
        </p:nvSpPr>
        <p:spPr>
          <a:xfrm>
            <a:off x="0" y="2"/>
            <a:ext cx="12192000" cy="632114"/>
          </a:xfrm>
          <a:prstGeom prst="rect">
            <a:avLst/>
          </a:prstGeom>
          <a:solidFill>
            <a:schemeClr val="bg2">
              <a:lumMod val="75000"/>
            </a:schemeClr>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dirty="0" smtClean="0"/>
              <a:t>Cartes Dialogue</a:t>
            </a:r>
            <a:endParaRPr lang="fr-FR" dirty="0"/>
          </a:p>
        </p:txBody>
      </p:sp>
      <p:sp>
        <p:nvSpPr>
          <p:cNvPr id="80" name="ZoneTexte 79"/>
          <p:cNvSpPr txBox="1"/>
          <p:nvPr/>
        </p:nvSpPr>
        <p:spPr>
          <a:xfrm>
            <a:off x="7597800" y="1269915"/>
            <a:ext cx="1806064" cy="369332"/>
          </a:xfrm>
          <a:prstGeom prst="rect">
            <a:avLst/>
          </a:prstGeom>
          <a:noFill/>
        </p:spPr>
        <p:txBody>
          <a:bodyPr wrap="square" rtlCol="0">
            <a:spAutoFit/>
          </a:bodyPr>
          <a:lstStyle/>
          <a:p>
            <a:r>
              <a:rPr lang="fr-FR" b="1" dirty="0" smtClean="0">
                <a:solidFill>
                  <a:schemeClr val="accent6"/>
                </a:solidFill>
                <a:latin typeface="Georgia" panose="02040502050405020303" pitchFamily="18" charset="0"/>
              </a:rPr>
              <a:t>Personnage A</a:t>
            </a:r>
            <a:endParaRPr lang="fr-FR" b="1" dirty="0">
              <a:solidFill>
                <a:schemeClr val="accent6"/>
              </a:solidFill>
              <a:latin typeface="Georgia" panose="02040502050405020303" pitchFamily="18" charset="0"/>
            </a:endParaRPr>
          </a:p>
        </p:txBody>
      </p:sp>
      <p:sp>
        <p:nvSpPr>
          <p:cNvPr id="81" name="ZoneTexte 80"/>
          <p:cNvSpPr txBox="1"/>
          <p:nvPr/>
        </p:nvSpPr>
        <p:spPr>
          <a:xfrm>
            <a:off x="10056288" y="1284473"/>
            <a:ext cx="1806064" cy="369332"/>
          </a:xfrm>
          <a:prstGeom prst="rect">
            <a:avLst/>
          </a:prstGeom>
          <a:noFill/>
        </p:spPr>
        <p:txBody>
          <a:bodyPr wrap="square" rtlCol="0">
            <a:spAutoFit/>
          </a:bodyPr>
          <a:lstStyle/>
          <a:p>
            <a:r>
              <a:rPr lang="fr-FR" b="1" dirty="0" smtClean="0">
                <a:solidFill>
                  <a:schemeClr val="accent6"/>
                </a:solidFill>
                <a:latin typeface="Georgia" panose="02040502050405020303" pitchFamily="18" charset="0"/>
              </a:rPr>
              <a:t>Personnage A</a:t>
            </a:r>
            <a:endParaRPr lang="fr-FR" b="1" dirty="0">
              <a:solidFill>
                <a:schemeClr val="accent6"/>
              </a:solidFill>
              <a:latin typeface="Georgia" panose="02040502050405020303" pitchFamily="18" charset="0"/>
            </a:endParaRPr>
          </a:p>
        </p:txBody>
      </p:sp>
      <p:sp>
        <p:nvSpPr>
          <p:cNvPr id="82" name="ZoneTexte 81"/>
          <p:cNvSpPr txBox="1"/>
          <p:nvPr/>
        </p:nvSpPr>
        <p:spPr>
          <a:xfrm>
            <a:off x="2679569" y="1268335"/>
            <a:ext cx="1806064" cy="369332"/>
          </a:xfrm>
          <a:prstGeom prst="rect">
            <a:avLst/>
          </a:prstGeom>
          <a:noFill/>
        </p:spPr>
        <p:txBody>
          <a:bodyPr wrap="square" rtlCol="0">
            <a:spAutoFit/>
          </a:bodyPr>
          <a:lstStyle/>
          <a:p>
            <a:r>
              <a:rPr lang="fr-FR" b="1" dirty="0" smtClean="0">
                <a:solidFill>
                  <a:schemeClr val="accent6"/>
                </a:solidFill>
                <a:latin typeface="Georgia" panose="02040502050405020303" pitchFamily="18" charset="0"/>
              </a:rPr>
              <a:t>Personnage A</a:t>
            </a:r>
            <a:endParaRPr lang="fr-FR" b="1" dirty="0">
              <a:solidFill>
                <a:schemeClr val="accent6"/>
              </a:solidFill>
              <a:latin typeface="Georgia" panose="02040502050405020303" pitchFamily="18" charset="0"/>
            </a:endParaRPr>
          </a:p>
        </p:txBody>
      </p:sp>
      <p:sp>
        <p:nvSpPr>
          <p:cNvPr id="83" name="ZoneTexte 82"/>
          <p:cNvSpPr txBox="1"/>
          <p:nvPr/>
        </p:nvSpPr>
        <p:spPr>
          <a:xfrm>
            <a:off x="5138057" y="1282893"/>
            <a:ext cx="1806064" cy="369332"/>
          </a:xfrm>
          <a:prstGeom prst="rect">
            <a:avLst/>
          </a:prstGeom>
          <a:noFill/>
        </p:spPr>
        <p:txBody>
          <a:bodyPr wrap="square" rtlCol="0">
            <a:spAutoFit/>
          </a:bodyPr>
          <a:lstStyle/>
          <a:p>
            <a:r>
              <a:rPr lang="fr-FR" b="1" dirty="0" smtClean="0">
                <a:solidFill>
                  <a:schemeClr val="accent6"/>
                </a:solidFill>
                <a:latin typeface="Georgia" panose="02040502050405020303" pitchFamily="18" charset="0"/>
              </a:rPr>
              <a:t>Personnage A</a:t>
            </a:r>
            <a:endParaRPr lang="fr-FR" b="1" dirty="0">
              <a:solidFill>
                <a:schemeClr val="accent6"/>
              </a:solidFill>
              <a:latin typeface="Georgia" panose="02040502050405020303" pitchFamily="18" charset="0"/>
            </a:endParaRPr>
          </a:p>
        </p:txBody>
      </p:sp>
      <p:sp>
        <p:nvSpPr>
          <p:cNvPr id="84" name="ZoneTexte 83"/>
          <p:cNvSpPr txBox="1"/>
          <p:nvPr/>
        </p:nvSpPr>
        <p:spPr>
          <a:xfrm>
            <a:off x="7625602" y="4357381"/>
            <a:ext cx="1806064" cy="369332"/>
          </a:xfrm>
          <a:prstGeom prst="rect">
            <a:avLst/>
          </a:prstGeom>
          <a:noFill/>
        </p:spPr>
        <p:txBody>
          <a:bodyPr wrap="square" rtlCol="0">
            <a:spAutoFit/>
          </a:bodyPr>
          <a:lstStyle/>
          <a:p>
            <a:r>
              <a:rPr lang="fr-FR" b="1" dirty="0" smtClean="0">
                <a:solidFill>
                  <a:schemeClr val="accent6"/>
                </a:solidFill>
                <a:latin typeface="Georgia" panose="02040502050405020303" pitchFamily="18" charset="0"/>
              </a:rPr>
              <a:t>Personnage A</a:t>
            </a:r>
            <a:endParaRPr lang="fr-FR" b="1" dirty="0">
              <a:solidFill>
                <a:schemeClr val="accent6"/>
              </a:solidFill>
              <a:latin typeface="Georgia" panose="02040502050405020303" pitchFamily="18" charset="0"/>
            </a:endParaRPr>
          </a:p>
        </p:txBody>
      </p:sp>
      <p:sp>
        <p:nvSpPr>
          <p:cNvPr id="85" name="ZoneTexte 84"/>
          <p:cNvSpPr txBox="1"/>
          <p:nvPr/>
        </p:nvSpPr>
        <p:spPr>
          <a:xfrm>
            <a:off x="10056288" y="4371939"/>
            <a:ext cx="1806064" cy="369332"/>
          </a:xfrm>
          <a:prstGeom prst="rect">
            <a:avLst/>
          </a:prstGeom>
          <a:noFill/>
        </p:spPr>
        <p:txBody>
          <a:bodyPr wrap="square" rtlCol="0">
            <a:spAutoFit/>
          </a:bodyPr>
          <a:lstStyle/>
          <a:p>
            <a:r>
              <a:rPr lang="fr-FR" b="1" dirty="0" smtClean="0">
                <a:solidFill>
                  <a:schemeClr val="accent6"/>
                </a:solidFill>
                <a:latin typeface="Georgia" panose="02040502050405020303" pitchFamily="18" charset="0"/>
              </a:rPr>
              <a:t>Personnage A</a:t>
            </a:r>
            <a:endParaRPr lang="fr-FR" b="1" dirty="0">
              <a:solidFill>
                <a:schemeClr val="accent6"/>
              </a:solidFill>
              <a:latin typeface="Georgia" panose="02040502050405020303" pitchFamily="18" charset="0"/>
            </a:endParaRPr>
          </a:p>
        </p:txBody>
      </p:sp>
      <p:sp>
        <p:nvSpPr>
          <p:cNvPr id="86" name="ZoneTexte 85"/>
          <p:cNvSpPr txBox="1"/>
          <p:nvPr/>
        </p:nvSpPr>
        <p:spPr>
          <a:xfrm>
            <a:off x="2707371" y="4355801"/>
            <a:ext cx="1806064" cy="369332"/>
          </a:xfrm>
          <a:prstGeom prst="rect">
            <a:avLst/>
          </a:prstGeom>
          <a:noFill/>
        </p:spPr>
        <p:txBody>
          <a:bodyPr wrap="square" rtlCol="0">
            <a:spAutoFit/>
          </a:bodyPr>
          <a:lstStyle/>
          <a:p>
            <a:r>
              <a:rPr lang="fr-FR" b="1" dirty="0" smtClean="0">
                <a:solidFill>
                  <a:schemeClr val="accent6"/>
                </a:solidFill>
                <a:latin typeface="Georgia" panose="02040502050405020303" pitchFamily="18" charset="0"/>
              </a:rPr>
              <a:t>Personnage A</a:t>
            </a:r>
            <a:endParaRPr lang="fr-FR" b="1" dirty="0">
              <a:solidFill>
                <a:schemeClr val="accent6"/>
              </a:solidFill>
              <a:latin typeface="Georgia" panose="02040502050405020303" pitchFamily="18" charset="0"/>
            </a:endParaRPr>
          </a:p>
        </p:txBody>
      </p:sp>
      <p:sp>
        <p:nvSpPr>
          <p:cNvPr id="87" name="ZoneTexte 86"/>
          <p:cNvSpPr txBox="1"/>
          <p:nvPr/>
        </p:nvSpPr>
        <p:spPr>
          <a:xfrm>
            <a:off x="5165859" y="4370359"/>
            <a:ext cx="1806064" cy="369332"/>
          </a:xfrm>
          <a:prstGeom prst="rect">
            <a:avLst/>
          </a:prstGeom>
          <a:noFill/>
        </p:spPr>
        <p:txBody>
          <a:bodyPr wrap="square" rtlCol="0">
            <a:spAutoFit/>
          </a:bodyPr>
          <a:lstStyle/>
          <a:p>
            <a:r>
              <a:rPr lang="fr-FR" b="1" dirty="0" smtClean="0">
                <a:solidFill>
                  <a:schemeClr val="accent6"/>
                </a:solidFill>
                <a:latin typeface="Georgia" panose="02040502050405020303" pitchFamily="18" charset="0"/>
              </a:rPr>
              <a:t>Personnage A</a:t>
            </a:r>
            <a:endParaRPr lang="fr-FR" b="1" dirty="0">
              <a:solidFill>
                <a:schemeClr val="accent6"/>
              </a:solidFill>
              <a:latin typeface="Georgia" panose="02040502050405020303" pitchFamily="18" charset="0"/>
            </a:endParaRPr>
          </a:p>
        </p:txBody>
      </p:sp>
      <p:sp>
        <p:nvSpPr>
          <p:cNvPr id="88" name="ZoneTexte 87"/>
          <p:cNvSpPr txBox="1"/>
          <p:nvPr/>
        </p:nvSpPr>
        <p:spPr>
          <a:xfrm>
            <a:off x="258842" y="1265117"/>
            <a:ext cx="1806064" cy="369332"/>
          </a:xfrm>
          <a:prstGeom prst="rect">
            <a:avLst/>
          </a:prstGeom>
          <a:noFill/>
        </p:spPr>
        <p:txBody>
          <a:bodyPr wrap="square" rtlCol="0">
            <a:spAutoFit/>
          </a:bodyPr>
          <a:lstStyle/>
          <a:p>
            <a:r>
              <a:rPr lang="fr-FR" b="1" dirty="0" smtClean="0">
                <a:solidFill>
                  <a:schemeClr val="accent6"/>
                </a:solidFill>
                <a:latin typeface="Georgia" panose="02040502050405020303" pitchFamily="18" charset="0"/>
              </a:rPr>
              <a:t>Personnage A</a:t>
            </a:r>
            <a:endParaRPr lang="fr-FR" b="1" dirty="0">
              <a:solidFill>
                <a:schemeClr val="accent6"/>
              </a:solidFill>
              <a:latin typeface="Georgia" panose="02040502050405020303" pitchFamily="18" charset="0"/>
            </a:endParaRPr>
          </a:p>
        </p:txBody>
      </p:sp>
      <p:sp>
        <p:nvSpPr>
          <p:cNvPr id="89" name="ZoneTexte 88"/>
          <p:cNvSpPr txBox="1"/>
          <p:nvPr/>
        </p:nvSpPr>
        <p:spPr>
          <a:xfrm>
            <a:off x="286644" y="4352583"/>
            <a:ext cx="1806064" cy="369332"/>
          </a:xfrm>
          <a:prstGeom prst="rect">
            <a:avLst/>
          </a:prstGeom>
          <a:noFill/>
        </p:spPr>
        <p:txBody>
          <a:bodyPr wrap="square" rtlCol="0">
            <a:spAutoFit/>
          </a:bodyPr>
          <a:lstStyle/>
          <a:p>
            <a:r>
              <a:rPr lang="fr-FR" b="1" dirty="0" smtClean="0">
                <a:solidFill>
                  <a:schemeClr val="accent6"/>
                </a:solidFill>
                <a:latin typeface="Georgia" panose="02040502050405020303" pitchFamily="18" charset="0"/>
              </a:rPr>
              <a:t>Personnage A</a:t>
            </a:r>
            <a:endParaRPr lang="fr-FR" b="1" dirty="0">
              <a:solidFill>
                <a:schemeClr val="accent6"/>
              </a:solidFill>
              <a:latin typeface="Georgia" panose="02040502050405020303" pitchFamily="18" charset="0"/>
            </a:endParaRPr>
          </a:p>
        </p:txBody>
      </p:sp>
    </p:spTree>
    <p:extLst>
      <p:ext uri="{BB962C8B-B14F-4D97-AF65-F5344CB8AC3E}">
        <p14:creationId xmlns:p14="http://schemas.microsoft.com/office/powerpoint/2010/main" val="32013248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 name="Groupe 36"/>
          <p:cNvGrpSpPr/>
          <p:nvPr/>
        </p:nvGrpSpPr>
        <p:grpSpPr>
          <a:xfrm>
            <a:off x="9852872" y="683325"/>
            <a:ext cx="2292996" cy="3073002"/>
            <a:chOff x="394156" y="1038665"/>
            <a:chExt cx="2095656" cy="2656449"/>
          </a:xfrm>
        </p:grpSpPr>
        <p:sp>
          <p:nvSpPr>
            <p:cNvPr id="38" name="Rectangle à coins arrondis 37"/>
            <p:cNvSpPr/>
            <p:nvPr/>
          </p:nvSpPr>
          <p:spPr>
            <a:xfrm>
              <a:off x="394156" y="1038665"/>
              <a:ext cx="2095656" cy="2656449"/>
            </a:xfrm>
            <a:prstGeom prst="roundRect">
              <a:avLst>
                <a:gd name="adj" fmla="val 9863"/>
              </a:avLst>
            </a:prstGeom>
            <a:solidFill>
              <a:schemeClr val="accent6">
                <a:lumMod val="60000"/>
                <a:lumOff val="40000"/>
              </a:schemeClr>
            </a:solid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39" name="Groupe 38"/>
            <p:cNvGrpSpPr/>
            <p:nvPr/>
          </p:nvGrpSpPr>
          <p:grpSpPr>
            <a:xfrm>
              <a:off x="506896" y="1173134"/>
              <a:ext cx="1920976" cy="2409031"/>
              <a:chOff x="7612942" y="1700261"/>
              <a:chExt cx="1920976" cy="2409031"/>
            </a:xfrm>
          </p:grpSpPr>
          <p:sp>
            <p:nvSpPr>
              <p:cNvPr id="40" name="Rectangle à coins arrondis 39"/>
              <p:cNvSpPr/>
              <p:nvPr/>
            </p:nvSpPr>
            <p:spPr>
              <a:xfrm>
                <a:off x="7612942" y="1700261"/>
                <a:ext cx="1888172" cy="2409031"/>
              </a:xfrm>
              <a:prstGeom prst="roundRect">
                <a:avLst>
                  <a:gd name="adj" fmla="val 9863"/>
                </a:avLst>
              </a:prstGeom>
              <a:solidFill>
                <a:schemeClr val="bg1"/>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41" name="Rectangle à coins arrondis 40"/>
              <p:cNvSpPr/>
              <p:nvPr/>
            </p:nvSpPr>
            <p:spPr>
              <a:xfrm>
                <a:off x="7612942" y="1700261"/>
                <a:ext cx="1888172" cy="353622"/>
              </a:xfrm>
              <a:prstGeom prst="roundRect">
                <a:avLst>
                  <a:gd name="adj" fmla="val 50000"/>
                </a:avLst>
              </a:prstGeom>
              <a:solidFill>
                <a:schemeClr val="accent6">
                  <a:lumMod val="60000"/>
                  <a:lumOff val="40000"/>
                </a:schemeClr>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42" name="ZoneTexte 41"/>
              <p:cNvSpPr txBox="1"/>
              <p:nvPr/>
            </p:nvSpPr>
            <p:spPr>
              <a:xfrm>
                <a:off x="7648846" y="1717970"/>
                <a:ext cx="1885072" cy="292662"/>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grpSp>
        <p:nvGrpSpPr>
          <p:cNvPr id="8" name="Groupe 7"/>
          <p:cNvGrpSpPr/>
          <p:nvPr/>
        </p:nvGrpSpPr>
        <p:grpSpPr>
          <a:xfrm>
            <a:off x="33962" y="703613"/>
            <a:ext cx="2383627" cy="3021480"/>
            <a:chOff x="662658" y="1109004"/>
            <a:chExt cx="2095656" cy="2656449"/>
          </a:xfrm>
        </p:grpSpPr>
        <p:grpSp>
          <p:nvGrpSpPr>
            <p:cNvPr id="30" name="Groupe 29"/>
            <p:cNvGrpSpPr/>
            <p:nvPr/>
          </p:nvGrpSpPr>
          <p:grpSpPr>
            <a:xfrm>
              <a:off x="662658" y="1109004"/>
              <a:ext cx="2095656" cy="2656449"/>
              <a:chOff x="394156" y="1038665"/>
              <a:chExt cx="2095656" cy="2656449"/>
            </a:xfrm>
          </p:grpSpPr>
          <p:sp>
            <p:nvSpPr>
              <p:cNvPr id="31" name="Rectangle à coins arrondis 30"/>
              <p:cNvSpPr/>
              <p:nvPr/>
            </p:nvSpPr>
            <p:spPr>
              <a:xfrm>
                <a:off x="394156" y="1038665"/>
                <a:ext cx="2095656" cy="2656449"/>
              </a:xfrm>
              <a:prstGeom prst="roundRect">
                <a:avLst>
                  <a:gd name="adj" fmla="val 9863"/>
                </a:avLst>
              </a:prstGeom>
              <a:solidFill>
                <a:schemeClr val="accent6">
                  <a:lumMod val="60000"/>
                  <a:lumOff val="40000"/>
                </a:schemeClr>
              </a:solid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32" name="Groupe 31"/>
              <p:cNvGrpSpPr/>
              <p:nvPr/>
            </p:nvGrpSpPr>
            <p:grpSpPr>
              <a:xfrm>
                <a:off x="506896" y="1173134"/>
                <a:ext cx="1920976" cy="2409031"/>
                <a:chOff x="7612942" y="1700261"/>
                <a:chExt cx="1920976" cy="2409031"/>
              </a:xfrm>
            </p:grpSpPr>
            <p:sp>
              <p:nvSpPr>
                <p:cNvPr id="33" name="Rectangle à coins arrondis 32"/>
                <p:cNvSpPr/>
                <p:nvPr/>
              </p:nvSpPr>
              <p:spPr>
                <a:xfrm>
                  <a:off x="7612942" y="1700261"/>
                  <a:ext cx="1888172" cy="2409031"/>
                </a:xfrm>
                <a:prstGeom prst="roundRect">
                  <a:avLst>
                    <a:gd name="adj" fmla="val 9863"/>
                  </a:avLst>
                </a:prstGeom>
                <a:solidFill>
                  <a:schemeClr val="bg1"/>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34" name="Rectangle à coins arrondis 33"/>
                <p:cNvSpPr/>
                <p:nvPr/>
              </p:nvSpPr>
              <p:spPr>
                <a:xfrm>
                  <a:off x="7612942" y="1700261"/>
                  <a:ext cx="1888172" cy="353622"/>
                </a:xfrm>
                <a:prstGeom prst="roundRect">
                  <a:avLst>
                    <a:gd name="adj" fmla="val 50000"/>
                  </a:avLst>
                </a:prstGeom>
                <a:solidFill>
                  <a:schemeClr val="accent6">
                    <a:lumMod val="60000"/>
                    <a:lumOff val="40000"/>
                  </a:schemeClr>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35" name="ZoneTexte 34"/>
                <p:cNvSpPr txBox="1"/>
                <p:nvPr/>
              </p:nvSpPr>
              <p:spPr>
                <a:xfrm>
                  <a:off x="7648846" y="1717970"/>
                  <a:ext cx="1885072" cy="307777"/>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sp>
          <p:nvSpPr>
            <p:cNvPr id="36" name="Rectangle à coins arrondis 35"/>
            <p:cNvSpPr/>
            <p:nvPr/>
          </p:nvSpPr>
          <p:spPr>
            <a:xfrm>
              <a:off x="894072" y="2061853"/>
              <a:ext cx="1520466" cy="656164"/>
            </a:xfrm>
            <a:prstGeom prst="wedgeRoundRectCallout">
              <a:avLst>
                <a:gd name="adj1" fmla="val 61426"/>
                <a:gd name="adj2" fmla="val 37738"/>
                <a:gd name="adj3" fmla="val 16667"/>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accent6">
                      <a:lumMod val="75000"/>
                    </a:schemeClr>
                  </a:solidFill>
                </a:rPr>
                <a:t>Bye</a:t>
              </a:r>
              <a:endParaRPr lang="fr-FR" sz="1600" b="1" dirty="0">
                <a:solidFill>
                  <a:schemeClr val="accent6">
                    <a:lumMod val="75000"/>
                  </a:schemeClr>
                </a:solidFill>
              </a:endParaRPr>
            </a:p>
          </p:txBody>
        </p:sp>
        <p:sp>
          <p:nvSpPr>
            <p:cNvPr id="79" name="ZoneTexte 78"/>
            <p:cNvSpPr txBox="1"/>
            <p:nvPr/>
          </p:nvSpPr>
          <p:spPr>
            <a:xfrm>
              <a:off x="865226" y="3008331"/>
              <a:ext cx="1623614" cy="514127"/>
            </a:xfrm>
            <a:prstGeom prst="rect">
              <a:avLst/>
            </a:prstGeom>
            <a:noFill/>
            <a:ln>
              <a:noFill/>
            </a:ln>
          </p:spPr>
          <p:txBody>
            <a:bodyPr wrap="square" rtlCol="0">
              <a:spAutoFit/>
            </a:bodyPr>
            <a:lstStyle/>
            <a:p>
              <a:pPr algn="ctr"/>
              <a:r>
                <a:rPr lang="fr-FR" sz="1600" b="1" dirty="0" smtClean="0">
                  <a:solidFill>
                    <a:srgbClr val="FF0000"/>
                  </a:solidFill>
                </a:rPr>
                <a:t> -&gt; Mettre fin à la ligne de dialogue</a:t>
              </a:r>
              <a:endParaRPr lang="fr-FR" sz="1600" b="1" dirty="0">
                <a:solidFill>
                  <a:srgbClr val="FF0000"/>
                </a:solidFill>
              </a:endParaRPr>
            </a:p>
          </p:txBody>
        </p:sp>
      </p:grpSp>
      <p:grpSp>
        <p:nvGrpSpPr>
          <p:cNvPr id="15" name="Groupe 14"/>
          <p:cNvGrpSpPr/>
          <p:nvPr/>
        </p:nvGrpSpPr>
        <p:grpSpPr>
          <a:xfrm>
            <a:off x="2470657" y="703613"/>
            <a:ext cx="2411731" cy="3057105"/>
            <a:chOff x="2905789" y="1109004"/>
            <a:chExt cx="2095656" cy="2656449"/>
          </a:xfrm>
        </p:grpSpPr>
        <p:grpSp>
          <p:nvGrpSpPr>
            <p:cNvPr id="23" name="Groupe 22"/>
            <p:cNvGrpSpPr/>
            <p:nvPr/>
          </p:nvGrpSpPr>
          <p:grpSpPr>
            <a:xfrm>
              <a:off x="2905789" y="1109004"/>
              <a:ext cx="2095656" cy="2656449"/>
              <a:chOff x="394156" y="1038665"/>
              <a:chExt cx="2095656" cy="2656449"/>
            </a:xfrm>
          </p:grpSpPr>
          <p:sp>
            <p:nvSpPr>
              <p:cNvPr id="24" name="Rectangle à coins arrondis 23"/>
              <p:cNvSpPr/>
              <p:nvPr/>
            </p:nvSpPr>
            <p:spPr>
              <a:xfrm>
                <a:off x="394156" y="1038665"/>
                <a:ext cx="2095656" cy="2656449"/>
              </a:xfrm>
              <a:prstGeom prst="roundRect">
                <a:avLst>
                  <a:gd name="adj" fmla="val 9863"/>
                </a:avLst>
              </a:prstGeom>
              <a:solidFill>
                <a:schemeClr val="accent6">
                  <a:lumMod val="60000"/>
                  <a:lumOff val="40000"/>
                </a:schemeClr>
              </a:solid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25" name="Groupe 24"/>
              <p:cNvGrpSpPr/>
              <p:nvPr/>
            </p:nvGrpSpPr>
            <p:grpSpPr>
              <a:xfrm>
                <a:off x="506896" y="1173134"/>
                <a:ext cx="1920976" cy="2409031"/>
                <a:chOff x="7612942" y="1700261"/>
                <a:chExt cx="1920976" cy="2409031"/>
              </a:xfrm>
            </p:grpSpPr>
            <p:sp>
              <p:nvSpPr>
                <p:cNvPr id="26" name="Rectangle à coins arrondis 25"/>
                <p:cNvSpPr/>
                <p:nvPr/>
              </p:nvSpPr>
              <p:spPr>
                <a:xfrm>
                  <a:off x="7612942" y="1700261"/>
                  <a:ext cx="1888172" cy="2409031"/>
                </a:xfrm>
                <a:prstGeom prst="roundRect">
                  <a:avLst>
                    <a:gd name="adj" fmla="val 9863"/>
                  </a:avLst>
                </a:prstGeom>
                <a:solidFill>
                  <a:schemeClr val="bg1"/>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27" name="Rectangle à coins arrondis 26"/>
                <p:cNvSpPr/>
                <p:nvPr/>
              </p:nvSpPr>
              <p:spPr>
                <a:xfrm>
                  <a:off x="7612942" y="1700261"/>
                  <a:ext cx="1888172" cy="353622"/>
                </a:xfrm>
                <a:prstGeom prst="roundRect">
                  <a:avLst>
                    <a:gd name="adj" fmla="val 50000"/>
                  </a:avLst>
                </a:prstGeom>
                <a:solidFill>
                  <a:schemeClr val="accent6">
                    <a:lumMod val="60000"/>
                    <a:lumOff val="40000"/>
                  </a:schemeClr>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28" name="ZoneTexte 27"/>
                <p:cNvSpPr txBox="1"/>
                <p:nvPr/>
              </p:nvSpPr>
              <p:spPr>
                <a:xfrm>
                  <a:off x="7648846" y="1717970"/>
                  <a:ext cx="1885072" cy="294184"/>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sp>
          <p:nvSpPr>
            <p:cNvPr id="80" name="Rectangle à coins arrondis 79"/>
            <p:cNvSpPr/>
            <p:nvPr/>
          </p:nvSpPr>
          <p:spPr>
            <a:xfrm>
              <a:off x="3132703" y="2126682"/>
              <a:ext cx="1520466" cy="656164"/>
            </a:xfrm>
            <a:prstGeom prst="wedgeRoundRectCallout">
              <a:avLst>
                <a:gd name="adj1" fmla="val 61426"/>
                <a:gd name="adj2" fmla="val 37738"/>
                <a:gd name="adj3" fmla="val 16667"/>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accent6">
                      <a:lumMod val="75000"/>
                    </a:schemeClr>
                  </a:solidFill>
                </a:rPr>
                <a:t>On a oublié de mettre une capote</a:t>
              </a:r>
              <a:endParaRPr lang="fr-FR" sz="1600" b="1" dirty="0">
                <a:solidFill>
                  <a:schemeClr val="accent6">
                    <a:lumMod val="75000"/>
                  </a:schemeClr>
                </a:solidFill>
              </a:endParaRPr>
            </a:p>
          </p:txBody>
        </p:sp>
      </p:grpSp>
      <p:grpSp>
        <p:nvGrpSpPr>
          <p:cNvPr id="22" name="Groupe 21"/>
          <p:cNvGrpSpPr/>
          <p:nvPr/>
        </p:nvGrpSpPr>
        <p:grpSpPr>
          <a:xfrm>
            <a:off x="4933705" y="703613"/>
            <a:ext cx="2408267" cy="3052714"/>
            <a:chOff x="5127555" y="1109004"/>
            <a:chExt cx="2095656" cy="2656449"/>
          </a:xfrm>
        </p:grpSpPr>
        <p:grpSp>
          <p:nvGrpSpPr>
            <p:cNvPr id="2" name="Groupe 1"/>
            <p:cNvGrpSpPr/>
            <p:nvPr/>
          </p:nvGrpSpPr>
          <p:grpSpPr>
            <a:xfrm>
              <a:off x="5127555" y="1109004"/>
              <a:ext cx="2095656" cy="2656449"/>
              <a:chOff x="394156" y="1038665"/>
              <a:chExt cx="2095656" cy="2656449"/>
            </a:xfrm>
          </p:grpSpPr>
          <p:sp>
            <p:nvSpPr>
              <p:cNvPr id="3" name="Rectangle à coins arrondis 2"/>
              <p:cNvSpPr/>
              <p:nvPr/>
            </p:nvSpPr>
            <p:spPr>
              <a:xfrm>
                <a:off x="394156" y="1038665"/>
                <a:ext cx="2095656" cy="2656449"/>
              </a:xfrm>
              <a:prstGeom prst="roundRect">
                <a:avLst>
                  <a:gd name="adj" fmla="val 9863"/>
                </a:avLst>
              </a:prstGeom>
              <a:solidFill>
                <a:schemeClr val="accent6">
                  <a:lumMod val="60000"/>
                  <a:lumOff val="40000"/>
                </a:schemeClr>
              </a:solid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4" name="Groupe 3"/>
              <p:cNvGrpSpPr/>
              <p:nvPr/>
            </p:nvGrpSpPr>
            <p:grpSpPr>
              <a:xfrm>
                <a:off x="506896" y="1173134"/>
                <a:ext cx="1920976" cy="2409031"/>
                <a:chOff x="7612942" y="1700261"/>
                <a:chExt cx="1920976" cy="2409031"/>
              </a:xfrm>
            </p:grpSpPr>
            <p:sp>
              <p:nvSpPr>
                <p:cNvPr id="5" name="Rectangle à coins arrondis 4"/>
                <p:cNvSpPr/>
                <p:nvPr/>
              </p:nvSpPr>
              <p:spPr>
                <a:xfrm>
                  <a:off x="7612942" y="1700261"/>
                  <a:ext cx="1888172" cy="2409031"/>
                </a:xfrm>
                <a:prstGeom prst="roundRect">
                  <a:avLst>
                    <a:gd name="adj" fmla="val 9863"/>
                  </a:avLst>
                </a:prstGeom>
                <a:solidFill>
                  <a:schemeClr val="bg1"/>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6" name="Rectangle à coins arrondis 5"/>
                <p:cNvSpPr/>
                <p:nvPr/>
              </p:nvSpPr>
              <p:spPr>
                <a:xfrm>
                  <a:off x="7612942" y="1700261"/>
                  <a:ext cx="1888172" cy="353622"/>
                </a:xfrm>
                <a:prstGeom prst="roundRect">
                  <a:avLst>
                    <a:gd name="adj" fmla="val 50000"/>
                  </a:avLst>
                </a:prstGeom>
                <a:solidFill>
                  <a:schemeClr val="accent6">
                    <a:lumMod val="60000"/>
                    <a:lumOff val="40000"/>
                  </a:schemeClr>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7" name="ZoneTexte 6"/>
                <p:cNvSpPr txBox="1"/>
                <p:nvPr/>
              </p:nvSpPr>
              <p:spPr>
                <a:xfrm>
                  <a:off x="7648846" y="1717970"/>
                  <a:ext cx="1885072" cy="294607"/>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sp>
          <p:nvSpPr>
            <p:cNvPr id="81" name="Rectangle à coins arrondis 80"/>
            <p:cNvSpPr/>
            <p:nvPr/>
          </p:nvSpPr>
          <p:spPr>
            <a:xfrm>
              <a:off x="5380731" y="2119906"/>
              <a:ext cx="1520466" cy="656164"/>
            </a:xfrm>
            <a:prstGeom prst="wedgeRoundRectCallout">
              <a:avLst>
                <a:gd name="adj1" fmla="val 61426"/>
                <a:gd name="adj2" fmla="val 37738"/>
                <a:gd name="adj3" fmla="val 16667"/>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accent6">
                      <a:lumMod val="75000"/>
                    </a:schemeClr>
                  </a:solidFill>
                </a:rPr>
                <a:t>Tu crois qu’il faut que je le dise à ma mère ?</a:t>
              </a:r>
              <a:endParaRPr lang="fr-FR" sz="1600" b="1" dirty="0">
                <a:solidFill>
                  <a:schemeClr val="accent6">
                    <a:lumMod val="75000"/>
                  </a:schemeClr>
                </a:solidFill>
              </a:endParaRPr>
            </a:p>
          </p:txBody>
        </p:sp>
      </p:grpSp>
      <p:grpSp>
        <p:nvGrpSpPr>
          <p:cNvPr id="29" name="Groupe 28"/>
          <p:cNvGrpSpPr/>
          <p:nvPr/>
        </p:nvGrpSpPr>
        <p:grpSpPr>
          <a:xfrm>
            <a:off x="7393288" y="703613"/>
            <a:ext cx="2409617" cy="3054425"/>
            <a:chOff x="7335951" y="1109004"/>
            <a:chExt cx="2095656" cy="2656449"/>
          </a:xfrm>
        </p:grpSpPr>
        <p:grpSp>
          <p:nvGrpSpPr>
            <p:cNvPr id="16" name="Groupe 15"/>
            <p:cNvGrpSpPr/>
            <p:nvPr/>
          </p:nvGrpSpPr>
          <p:grpSpPr>
            <a:xfrm>
              <a:off x="7335951" y="1109004"/>
              <a:ext cx="2095656" cy="2656449"/>
              <a:chOff x="394156" y="1038665"/>
              <a:chExt cx="2095656" cy="2656449"/>
            </a:xfrm>
          </p:grpSpPr>
          <p:sp>
            <p:nvSpPr>
              <p:cNvPr id="17" name="Rectangle à coins arrondis 16"/>
              <p:cNvSpPr/>
              <p:nvPr/>
            </p:nvSpPr>
            <p:spPr>
              <a:xfrm>
                <a:off x="394156" y="1038665"/>
                <a:ext cx="2095656" cy="2656449"/>
              </a:xfrm>
              <a:prstGeom prst="roundRect">
                <a:avLst>
                  <a:gd name="adj" fmla="val 9863"/>
                </a:avLst>
              </a:prstGeom>
              <a:solidFill>
                <a:schemeClr val="accent6">
                  <a:lumMod val="60000"/>
                  <a:lumOff val="40000"/>
                </a:schemeClr>
              </a:solid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18" name="Groupe 17"/>
              <p:cNvGrpSpPr/>
              <p:nvPr/>
            </p:nvGrpSpPr>
            <p:grpSpPr>
              <a:xfrm>
                <a:off x="506896" y="1173134"/>
                <a:ext cx="1920976" cy="2409031"/>
                <a:chOff x="7612942" y="1700261"/>
                <a:chExt cx="1920976" cy="2409031"/>
              </a:xfrm>
            </p:grpSpPr>
            <p:sp>
              <p:nvSpPr>
                <p:cNvPr id="19" name="Rectangle à coins arrondis 18"/>
                <p:cNvSpPr/>
                <p:nvPr/>
              </p:nvSpPr>
              <p:spPr>
                <a:xfrm>
                  <a:off x="7612942" y="1700261"/>
                  <a:ext cx="1888172" cy="2409031"/>
                </a:xfrm>
                <a:prstGeom prst="roundRect">
                  <a:avLst>
                    <a:gd name="adj" fmla="val 9863"/>
                  </a:avLst>
                </a:prstGeom>
                <a:solidFill>
                  <a:schemeClr val="bg1"/>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20" name="Rectangle à coins arrondis 19"/>
                <p:cNvSpPr/>
                <p:nvPr/>
              </p:nvSpPr>
              <p:spPr>
                <a:xfrm>
                  <a:off x="7612942" y="1700261"/>
                  <a:ext cx="1888172" cy="353622"/>
                </a:xfrm>
                <a:prstGeom prst="roundRect">
                  <a:avLst>
                    <a:gd name="adj" fmla="val 50000"/>
                  </a:avLst>
                </a:prstGeom>
                <a:solidFill>
                  <a:schemeClr val="accent6">
                    <a:lumMod val="60000"/>
                    <a:lumOff val="40000"/>
                  </a:schemeClr>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21" name="ZoneTexte 20"/>
                <p:cNvSpPr txBox="1"/>
                <p:nvPr/>
              </p:nvSpPr>
              <p:spPr>
                <a:xfrm>
                  <a:off x="7648846" y="1717970"/>
                  <a:ext cx="1885072" cy="294442"/>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sp>
          <p:nvSpPr>
            <p:cNvPr id="82" name="Rectangle à coins arrondis 81"/>
            <p:cNvSpPr/>
            <p:nvPr/>
          </p:nvSpPr>
          <p:spPr>
            <a:xfrm>
              <a:off x="7563134" y="2144789"/>
              <a:ext cx="1520466" cy="656164"/>
            </a:xfrm>
            <a:prstGeom prst="wedgeRoundRectCallout">
              <a:avLst>
                <a:gd name="adj1" fmla="val 61426"/>
                <a:gd name="adj2" fmla="val 37738"/>
                <a:gd name="adj3" fmla="val 16667"/>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accent6">
                      <a:lumMod val="75000"/>
                    </a:schemeClr>
                  </a:solidFill>
                </a:rPr>
                <a:t>Tu penses que je dois faire un test ?</a:t>
              </a:r>
              <a:endParaRPr lang="fr-FR" sz="1600" b="1" dirty="0">
                <a:solidFill>
                  <a:schemeClr val="accent6">
                    <a:lumMod val="75000"/>
                  </a:schemeClr>
                </a:solidFill>
              </a:endParaRPr>
            </a:p>
          </p:txBody>
        </p:sp>
      </p:grpSp>
      <p:sp>
        <p:nvSpPr>
          <p:cNvPr id="78" name="Titre 1"/>
          <p:cNvSpPr txBox="1">
            <a:spLocks/>
          </p:cNvSpPr>
          <p:nvPr/>
        </p:nvSpPr>
        <p:spPr>
          <a:xfrm>
            <a:off x="0" y="2"/>
            <a:ext cx="12192000" cy="632114"/>
          </a:xfrm>
          <a:prstGeom prst="rect">
            <a:avLst/>
          </a:prstGeom>
          <a:solidFill>
            <a:schemeClr val="bg2">
              <a:lumMod val="75000"/>
            </a:schemeClr>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dirty="0" smtClean="0"/>
              <a:t>Cartes Dialogue</a:t>
            </a:r>
            <a:endParaRPr lang="fr-FR" dirty="0"/>
          </a:p>
        </p:txBody>
      </p:sp>
      <p:grpSp>
        <p:nvGrpSpPr>
          <p:cNvPr id="99" name="Groupe 98"/>
          <p:cNvGrpSpPr/>
          <p:nvPr/>
        </p:nvGrpSpPr>
        <p:grpSpPr>
          <a:xfrm>
            <a:off x="9852872" y="3769713"/>
            <a:ext cx="2292996" cy="3073002"/>
            <a:chOff x="394156" y="1038665"/>
            <a:chExt cx="2095656" cy="2656449"/>
          </a:xfrm>
        </p:grpSpPr>
        <p:sp>
          <p:nvSpPr>
            <p:cNvPr id="100" name="Rectangle à coins arrondis 99"/>
            <p:cNvSpPr/>
            <p:nvPr/>
          </p:nvSpPr>
          <p:spPr>
            <a:xfrm>
              <a:off x="394156" y="1038665"/>
              <a:ext cx="2095656" cy="2656449"/>
            </a:xfrm>
            <a:prstGeom prst="roundRect">
              <a:avLst>
                <a:gd name="adj" fmla="val 9863"/>
              </a:avLst>
            </a:prstGeom>
            <a:solidFill>
              <a:schemeClr val="accent6">
                <a:lumMod val="60000"/>
                <a:lumOff val="40000"/>
              </a:schemeClr>
            </a:solid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101" name="Groupe 100"/>
            <p:cNvGrpSpPr/>
            <p:nvPr/>
          </p:nvGrpSpPr>
          <p:grpSpPr>
            <a:xfrm>
              <a:off x="506896" y="1173134"/>
              <a:ext cx="1920976" cy="2409031"/>
              <a:chOff x="7612942" y="1700261"/>
              <a:chExt cx="1920976" cy="2409031"/>
            </a:xfrm>
          </p:grpSpPr>
          <p:sp>
            <p:nvSpPr>
              <p:cNvPr id="102" name="Rectangle à coins arrondis 101"/>
              <p:cNvSpPr/>
              <p:nvPr/>
            </p:nvSpPr>
            <p:spPr>
              <a:xfrm>
                <a:off x="7612942" y="1700261"/>
                <a:ext cx="1888172" cy="2409031"/>
              </a:xfrm>
              <a:prstGeom prst="roundRect">
                <a:avLst>
                  <a:gd name="adj" fmla="val 9863"/>
                </a:avLst>
              </a:prstGeom>
              <a:solidFill>
                <a:schemeClr val="bg1"/>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03" name="Rectangle à coins arrondis 102"/>
              <p:cNvSpPr/>
              <p:nvPr/>
            </p:nvSpPr>
            <p:spPr>
              <a:xfrm>
                <a:off x="7612942" y="1700261"/>
                <a:ext cx="1888172" cy="353622"/>
              </a:xfrm>
              <a:prstGeom prst="roundRect">
                <a:avLst>
                  <a:gd name="adj" fmla="val 50000"/>
                </a:avLst>
              </a:prstGeom>
              <a:solidFill>
                <a:schemeClr val="accent6">
                  <a:lumMod val="60000"/>
                  <a:lumOff val="40000"/>
                </a:schemeClr>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04" name="ZoneTexte 103"/>
              <p:cNvSpPr txBox="1"/>
              <p:nvPr/>
            </p:nvSpPr>
            <p:spPr>
              <a:xfrm>
                <a:off x="7648846" y="1717970"/>
                <a:ext cx="1885072" cy="292662"/>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grpSp>
        <p:nvGrpSpPr>
          <p:cNvPr id="106" name="Groupe 105"/>
          <p:cNvGrpSpPr/>
          <p:nvPr/>
        </p:nvGrpSpPr>
        <p:grpSpPr>
          <a:xfrm>
            <a:off x="33962" y="3790001"/>
            <a:ext cx="2383627" cy="3021480"/>
            <a:chOff x="394156" y="1038665"/>
            <a:chExt cx="2095656" cy="2656449"/>
          </a:xfrm>
        </p:grpSpPr>
        <p:sp>
          <p:nvSpPr>
            <p:cNvPr id="109" name="Rectangle à coins arrondis 108"/>
            <p:cNvSpPr/>
            <p:nvPr/>
          </p:nvSpPr>
          <p:spPr>
            <a:xfrm>
              <a:off x="394156" y="1038665"/>
              <a:ext cx="2095656" cy="2656449"/>
            </a:xfrm>
            <a:prstGeom prst="roundRect">
              <a:avLst>
                <a:gd name="adj" fmla="val 9863"/>
              </a:avLst>
            </a:prstGeom>
            <a:solidFill>
              <a:schemeClr val="accent6">
                <a:lumMod val="60000"/>
                <a:lumOff val="40000"/>
              </a:schemeClr>
            </a:solid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110" name="Groupe 109"/>
            <p:cNvGrpSpPr/>
            <p:nvPr/>
          </p:nvGrpSpPr>
          <p:grpSpPr>
            <a:xfrm>
              <a:off x="506896" y="1173134"/>
              <a:ext cx="1920976" cy="2409031"/>
              <a:chOff x="7612942" y="1700261"/>
              <a:chExt cx="1920976" cy="2409031"/>
            </a:xfrm>
          </p:grpSpPr>
          <p:sp>
            <p:nvSpPr>
              <p:cNvPr id="111" name="Rectangle à coins arrondis 110"/>
              <p:cNvSpPr/>
              <p:nvPr/>
            </p:nvSpPr>
            <p:spPr>
              <a:xfrm>
                <a:off x="7612942" y="1700261"/>
                <a:ext cx="1888172" cy="2409031"/>
              </a:xfrm>
              <a:prstGeom prst="roundRect">
                <a:avLst>
                  <a:gd name="adj" fmla="val 9863"/>
                </a:avLst>
              </a:prstGeom>
              <a:solidFill>
                <a:schemeClr val="bg1"/>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12" name="Rectangle à coins arrondis 111"/>
              <p:cNvSpPr/>
              <p:nvPr/>
            </p:nvSpPr>
            <p:spPr>
              <a:xfrm>
                <a:off x="7612942" y="1700261"/>
                <a:ext cx="1888172" cy="353622"/>
              </a:xfrm>
              <a:prstGeom prst="roundRect">
                <a:avLst>
                  <a:gd name="adj" fmla="val 50000"/>
                </a:avLst>
              </a:prstGeom>
              <a:solidFill>
                <a:schemeClr val="accent6">
                  <a:lumMod val="60000"/>
                  <a:lumOff val="40000"/>
                </a:schemeClr>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13" name="ZoneTexte 112"/>
              <p:cNvSpPr txBox="1"/>
              <p:nvPr/>
            </p:nvSpPr>
            <p:spPr>
              <a:xfrm>
                <a:off x="7648846" y="1717970"/>
                <a:ext cx="1885072" cy="307777"/>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grpSp>
        <p:nvGrpSpPr>
          <p:cNvPr id="115" name="Groupe 114"/>
          <p:cNvGrpSpPr/>
          <p:nvPr/>
        </p:nvGrpSpPr>
        <p:grpSpPr>
          <a:xfrm>
            <a:off x="2470657" y="3790001"/>
            <a:ext cx="2411731" cy="3057105"/>
            <a:chOff x="394156" y="1038665"/>
            <a:chExt cx="2095656" cy="2656449"/>
          </a:xfrm>
        </p:grpSpPr>
        <p:sp>
          <p:nvSpPr>
            <p:cNvPr id="117" name="Rectangle à coins arrondis 116"/>
            <p:cNvSpPr/>
            <p:nvPr/>
          </p:nvSpPr>
          <p:spPr>
            <a:xfrm>
              <a:off x="394156" y="1038665"/>
              <a:ext cx="2095656" cy="2656449"/>
            </a:xfrm>
            <a:prstGeom prst="roundRect">
              <a:avLst>
                <a:gd name="adj" fmla="val 9863"/>
              </a:avLst>
            </a:prstGeom>
            <a:solidFill>
              <a:schemeClr val="accent6">
                <a:lumMod val="60000"/>
                <a:lumOff val="40000"/>
              </a:schemeClr>
            </a:solid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118" name="Groupe 117"/>
            <p:cNvGrpSpPr/>
            <p:nvPr/>
          </p:nvGrpSpPr>
          <p:grpSpPr>
            <a:xfrm>
              <a:off x="506896" y="1173134"/>
              <a:ext cx="1920976" cy="2409031"/>
              <a:chOff x="7612942" y="1700261"/>
              <a:chExt cx="1920976" cy="2409031"/>
            </a:xfrm>
          </p:grpSpPr>
          <p:sp>
            <p:nvSpPr>
              <p:cNvPr id="119" name="Rectangle à coins arrondis 118"/>
              <p:cNvSpPr/>
              <p:nvPr/>
            </p:nvSpPr>
            <p:spPr>
              <a:xfrm>
                <a:off x="7612942" y="1700261"/>
                <a:ext cx="1888172" cy="2409031"/>
              </a:xfrm>
              <a:prstGeom prst="roundRect">
                <a:avLst>
                  <a:gd name="adj" fmla="val 9863"/>
                </a:avLst>
              </a:prstGeom>
              <a:solidFill>
                <a:schemeClr val="bg1"/>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20" name="Rectangle à coins arrondis 119"/>
              <p:cNvSpPr/>
              <p:nvPr/>
            </p:nvSpPr>
            <p:spPr>
              <a:xfrm>
                <a:off x="7612942" y="1700261"/>
                <a:ext cx="1888172" cy="353622"/>
              </a:xfrm>
              <a:prstGeom prst="roundRect">
                <a:avLst>
                  <a:gd name="adj" fmla="val 50000"/>
                </a:avLst>
              </a:prstGeom>
              <a:solidFill>
                <a:schemeClr val="accent6">
                  <a:lumMod val="60000"/>
                  <a:lumOff val="40000"/>
                </a:schemeClr>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21" name="ZoneTexte 120"/>
              <p:cNvSpPr txBox="1"/>
              <p:nvPr/>
            </p:nvSpPr>
            <p:spPr>
              <a:xfrm>
                <a:off x="7648846" y="1717970"/>
                <a:ext cx="1885072" cy="294184"/>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grpSp>
        <p:nvGrpSpPr>
          <p:cNvPr id="123" name="Groupe 122"/>
          <p:cNvGrpSpPr/>
          <p:nvPr/>
        </p:nvGrpSpPr>
        <p:grpSpPr>
          <a:xfrm>
            <a:off x="4933705" y="3790001"/>
            <a:ext cx="2408267" cy="3052714"/>
            <a:chOff x="394156" y="1038665"/>
            <a:chExt cx="2095656" cy="2656449"/>
          </a:xfrm>
        </p:grpSpPr>
        <p:sp>
          <p:nvSpPr>
            <p:cNvPr id="125" name="Rectangle à coins arrondis 124"/>
            <p:cNvSpPr/>
            <p:nvPr/>
          </p:nvSpPr>
          <p:spPr>
            <a:xfrm>
              <a:off x="394156" y="1038665"/>
              <a:ext cx="2095656" cy="2656449"/>
            </a:xfrm>
            <a:prstGeom prst="roundRect">
              <a:avLst>
                <a:gd name="adj" fmla="val 9863"/>
              </a:avLst>
            </a:prstGeom>
            <a:solidFill>
              <a:schemeClr val="accent6">
                <a:lumMod val="60000"/>
                <a:lumOff val="40000"/>
              </a:schemeClr>
            </a:solid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126" name="Groupe 125"/>
            <p:cNvGrpSpPr/>
            <p:nvPr/>
          </p:nvGrpSpPr>
          <p:grpSpPr>
            <a:xfrm>
              <a:off x="506896" y="1173134"/>
              <a:ext cx="1920976" cy="2409031"/>
              <a:chOff x="7612942" y="1700261"/>
              <a:chExt cx="1920976" cy="2409031"/>
            </a:xfrm>
          </p:grpSpPr>
          <p:sp>
            <p:nvSpPr>
              <p:cNvPr id="127" name="Rectangle à coins arrondis 126"/>
              <p:cNvSpPr/>
              <p:nvPr/>
            </p:nvSpPr>
            <p:spPr>
              <a:xfrm>
                <a:off x="7612942" y="1700261"/>
                <a:ext cx="1888172" cy="2409031"/>
              </a:xfrm>
              <a:prstGeom prst="roundRect">
                <a:avLst>
                  <a:gd name="adj" fmla="val 9863"/>
                </a:avLst>
              </a:prstGeom>
              <a:solidFill>
                <a:schemeClr val="bg1"/>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28" name="Rectangle à coins arrondis 127"/>
              <p:cNvSpPr/>
              <p:nvPr/>
            </p:nvSpPr>
            <p:spPr>
              <a:xfrm>
                <a:off x="7612942" y="1700261"/>
                <a:ext cx="1888172" cy="353622"/>
              </a:xfrm>
              <a:prstGeom prst="roundRect">
                <a:avLst>
                  <a:gd name="adj" fmla="val 50000"/>
                </a:avLst>
              </a:prstGeom>
              <a:solidFill>
                <a:schemeClr val="accent6">
                  <a:lumMod val="60000"/>
                  <a:lumOff val="40000"/>
                </a:schemeClr>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29" name="ZoneTexte 128"/>
              <p:cNvSpPr txBox="1"/>
              <p:nvPr/>
            </p:nvSpPr>
            <p:spPr>
              <a:xfrm>
                <a:off x="7648846" y="1717970"/>
                <a:ext cx="1885072" cy="294607"/>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grpSp>
        <p:nvGrpSpPr>
          <p:cNvPr id="131" name="Groupe 130"/>
          <p:cNvGrpSpPr/>
          <p:nvPr/>
        </p:nvGrpSpPr>
        <p:grpSpPr>
          <a:xfrm>
            <a:off x="7393288" y="3790001"/>
            <a:ext cx="2409617" cy="3054425"/>
            <a:chOff x="394156" y="1038665"/>
            <a:chExt cx="2095656" cy="2656449"/>
          </a:xfrm>
        </p:grpSpPr>
        <p:sp>
          <p:nvSpPr>
            <p:cNvPr id="133" name="Rectangle à coins arrondis 132"/>
            <p:cNvSpPr/>
            <p:nvPr/>
          </p:nvSpPr>
          <p:spPr>
            <a:xfrm>
              <a:off x="394156" y="1038665"/>
              <a:ext cx="2095656" cy="2656449"/>
            </a:xfrm>
            <a:prstGeom prst="roundRect">
              <a:avLst>
                <a:gd name="adj" fmla="val 9863"/>
              </a:avLst>
            </a:prstGeom>
            <a:solidFill>
              <a:schemeClr val="accent6">
                <a:lumMod val="60000"/>
                <a:lumOff val="40000"/>
              </a:schemeClr>
            </a:solid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134" name="Groupe 133"/>
            <p:cNvGrpSpPr/>
            <p:nvPr/>
          </p:nvGrpSpPr>
          <p:grpSpPr>
            <a:xfrm>
              <a:off x="506896" y="1173134"/>
              <a:ext cx="1920976" cy="2409031"/>
              <a:chOff x="7612942" y="1700261"/>
              <a:chExt cx="1920976" cy="2409031"/>
            </a:xfrm>
          </p:grpSpPr>
          <p:sp>
            <p:nvSpPr>
              <p:cNvPr id="135" name="Rectangle à coins arrondis 134"/>
              <p:cNvSpPr/>
              <p:nvPr/>
            </p:nvSpPr>
            <p:spPr>
              <a:xfrm>
                <a:off x="7612942" y="1700261"/>
                <a:ext cx="1888172" cy="2409031"/>
              </a:xfrm>
              <a:prstGeom prst="roundRect">
                <a:avLst>
                  <a:gd name="adj" fmla="val 9863"/>
                </a:avLst>
              </a:prstGeom>
              <a:solidFill>
                <a:schemeClr val="bg1"/>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36" name="Rectangle à coins arrondis 135"/>
              <p:cNvSpPr/>
              <p:nvPr/>
            </p:nvSpPr>
            <p:spPr>
              <a:xfrm>
                <a:off x="7612942" y="1700261"/>
                <a:ext cx="1888172" cy="353622"/>
              </a:xfrm>
              <a:prstGeom prst="roundRect">
                <a:avLst>
                  <a:gd name="adj" fmla="val 50000"/>
                </a:avLst>
              </a:prstGeom>
              <a:solidFill>
                <a:schemeClr val="accent6">
                  <a:lumMod val="60000"/>
                  <a:lumOff val="40000"/>
                </a:schemeClr>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37" name="ZoneTexte 136"/>
              <p:cNvSpPr txBox="1"/>
              <p:nvPr/>
            </p:nvSpPr>
            <p:spPr>
              <a:xfrm>
                <a:off x="7648846" y="1717970"/>
                <a:ext cx="1885072" cy="294442"/>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sp>
        <p:nvSpPr>
          <p:cNvPr id="72" name="Rectangle à coins arrondis 71"/>
          <p:cNvSpPr/>
          <p:nvPr/>
        </p:nvSpPr>
        <p:spPr>
          <a:xfrm>
            <a:off x="5257847" y="4971934"/>
            <a:ext cx="1732408" cy="1139535"/>
          </a:xfrm>
          <a:prstGeom prst="wedgeRoundRectCallout">
            <a:avLst>
              <a:gd name="adj1" fmla="val 61426"/>
              <a:gd name="adj2" fmla="val 37738"/>
              <a:gd name="adj3" fmla="val 16667"/>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accent6">
                    <a:lumMod val="75000"/>
                  </a:schemeClr>
                </a:solidFill>
              </a:rPr>
              <a:t>NON</a:t>
            </a:r>
            <a:endParaRPr lang="fr-FR" sz="1600" b="1" dirty="0">
              <a:solidFill>
                <a:schemeClr val="accent6">
                  <a:lumMod val="75000"/>
                </a:schemeClr>
              </a:solidFill>
            </a:endParaRPr>
          </a:p>
        </p:txBody>
      </p:sp>
      <p:sp>
        <p:nvSpPr>
          <p:cNvPr id="73" name="Rectangle à coins arrondis 72"/>
          <p:cNvSpPr/>
          <p:nvPr/>
        </p:nvSpPr>
        <p:spPr>
          <a:xfrm>
            <a:off x="2716397" y="4971934"/>
            <a:ext cx="1732408" cy="1139535"/>
          </a:xfrm>
          <a:prstGeom prst="wedgeRoundRectCallout">
            <a:avLst>
              <a:gd name="adj1" fmla="val 61426"/>
              <a:gd name="adj2" fmla="val 37738"/>
              <a:gd name="adj3" fmla="val 16667"/>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accent6">
                    <a:lumMod val="75000"/>
                  </a:schemeClr>
                </a:solidFill>
              </a:rPr>
              <a:t>NON</a:t>
            </a:r>
            <a:endParaRPr lang="fr-FR" sz="1600" b="1" dirty="0">
              <a:solidFill>
                <a:schemeClr val="accent6">
                  <a:lumMod val="75000"/>
                </a:schemeClr>
              </a:solidFill>
            </a:endParaRPr>
          </a:p>
        </p:txBody>
      </p:sp>
      <p:sp>
        <p:nvSpPr>
          <p:cNvPr id="74" name="Rectangle à coins arrondis 73"/>
          <p:cNvSpPr/>
          <p:nvPr/>
        </p:nvSpPr>
        <p:spPr>
          <a:xfrm>
            <a:off x="7697520" y="4962905"/>
            <a:ext cx="1705241" cy="1121666"/>
          </a:xfrm>
          <a:prstGeom prst="wedgeRoundRectCallout">
            <a:avLst>
              <a:gd name="adj1" fmla="val 61426"/>
              <a:gd name="adj2" fmla="val 37738"/>
              <a:gd name="adj3" fmla="val 16667"/>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accent6">
                    <a:lumMod val="75000"/>
                  </a:schemeClr>
                </a:solidFill>
              </a:rPr>
              <a:t>OUI</a:t>
            </a:r>
            <a:endParaRPr lang="fr-FR" sz="1600" b="1" dirty="0">
              <a:solidFill>
                <a:schemeClr val="accent6">
                  <a:lumMod val="75000"/>
                </a:schemeClr>
              </a:solidFill>
            </a:endParaRPr>
          </a:p>
        </p:txBody>
      </p:sp>
      <p:sp>
        <p:nvSpPr>
          <p:cNvPr id="75" name="Rectangle à coins arrondis 74"/>
          <p:cNvSpPr/>
          <p:nvPr/>
        </p:nvSpPr>
        <p:spPr>
          <a:xfrm>
            <a:off x="321473" y="4957531"/>
            <a:ext cx="1705241" cy="1121666"/>
          </a:xfrm>
          <a:prstGeom prst="wedgeRoundRectCallout">
            <a:avLst>
              <a:gd name="adj1" fmla="val 61426"/>
              <a:gd name="adj2" fmla="val 37738"/>
              <a:gd name="adj3" fmla="val 16667"/>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accent6">
                    <a:lumMod val="75000"/>
                  </a:schemeClr>
                </a:solidFill>
              </a:rPr>
              <a:t>OUI</a:t>
            </a:r>
            <a:endParaRPr lang="fr-FR" sz="1600" b="1" dirty="0">
              <a:solidFill>
                <a:schemeClr val="accent6">
                  <a:lumMod val="75000"/>
                </a:schemeClr>
              </a:solidFill>
            </a:endParaRPr>
          </a:p>
        </p:txBody>
      </p:sp>
      <p:sp>
        <p:nvSpPr>
          <p:cNvPr id="76" name="Rectangle à coins arrondis 75"/>
          <p:cNvSpPr/>
          <p:nvPr/>
        </p:nvSpPr>
        <p:spPr>
          <a:xfrm>
            <a:off x="10056288" y="1884729"/>
            <a:ext cx="1748255" cy="754467"/>
          </a:xfrm>
          <a:prstGeom prst="wedgeRoundRectCallout">
            <a:avLst>
              <a:gd name="adj1" fmla="val 61426"/>
              <a:gd name="adj2" fmla="val 37738"/>
              <a:gd name="adj3" fmla="val 16667"/>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accent6">
                    <a:lumMod val="75000"/>
                  </a:schemeClr>
                </a:solidFill>
              </a:rPr>
              <a:t>J’ai peur d’attraper une maladie</a:t>
            </a:r>
            <a:endParaRPr lang="fr-FR" sz="1600" b="1" dirty="0">
              <a:solidFill>
                <a:schemeClr val="accent6">
                  <a:lumMod val="75000"/>
                </a:schemeClr>
              </a:solidFill>
            </a:endParaRPr>
          </a:p>
        </p:txBody>
      </p:sp>
      <p:sp>
        <p:nvSpPr>
          <p:cNvPr id="77" name="Rectangle à coins arrondis 76"/>
          <p:cNvSpPr/>
          <p:nvPr/>
        </p:nvSpPr>
        <p:spPr>
          <a:xfrm>
            <a:off x="10125242" y="4906497"/>
            <a:ext cx="1748255" cy="754467"/>
          </a:xfrm>
          <a:prstGeom prst="wedgeRoundRectCallout">
            <a:avLst>
              <a:gd name="adj1" fmla="val 61426"/>
              <a:gd name="adj2" fmla="val 37738"/>
              <a:gd name="adj3" fmla="val 16667"/>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accent6">
                    <a:lumMod val="75000"/>
                  </a:schemeClr>
                </a:solidFill>
              </a:rPr>
              <a:t>T’es nul(</a:t>
            </a:r>
            <a:r>
              <a:rPr lang="fr-FR" sz="1600" b="1" dirty="0" err="1" smtClean="0">
                <a:solidFill>
                  <a:schemeClr val="accent6">
                    <a:lumMod val="75000"/>
                  </a:schemeClr>
                </a:solidFill>
              </a:rPr>
              <a:t>lle</a:t>
            </a:r>
            <a:r>
              <a:rPr lang="fr-FR" sz="1600" b="1" dirty="0" smtClean="0">
                <a:solidFill>
                  <a:schemeClr val="accent6">
                    <a:lumMod val="75000"/>
                  </a:schemeClr>
                </a:solidFill>
              </a:rPr>
              <a:t>) comme ami(e) </a:t>
            </a:r>
            <a:endParaRPr lang="fr-FR" sz="1600" b="1" dirty="0">
              <a:solidFill>
                <a:schemeClr val="accent6">
                  <a:lumMod val="75000"/>
                </a:schemeClr>
              </a:solidFill>
            </a:endParaRPr>
          </a:p>
        </p:txBody>
      </p:sp>
      <p:sp>
        <p:nvSpPr>
          <p:cNvPr id="83" name="ZoneTexte 82"/>
          <p:cNvSpPr txBox="1"/>
          <p:nvPr/>
        </p:nvSpPr>
        <p:spPr>
          <a:xfrm>
            <a:off x="10114223" y="5879918"/>
            <a:ext cx="1846720" cy="584775"/>
          </a:xfrm>
          <a:prstGeom prst="rect">
            <a:avLst/>
          </a:prstGeom>
          <a:noFill/>
          <a:ln>
            <a:noFill/>
          </a:ln>
        </p:spPr>
        <p:txBody>
          <a:bodyPr wrap="square" rtlCol="0">
            <a:spAutoFit/>
          </a:bodyPr>
          <a:lstStyle/>
          <a:p>
            <a:pPr algn="ctr"/>
            <a:r>
              <a:rPr lang="fr-FR" sz="1600" b="1" dirty="0" smtClean="0">
                <a:solidFill>
                  <a:srgbClr val="FF0000"/>
                </a:solidFill>
              </a:rPr>
              <a:t> -&gt; Mettre fin à la ligne de dialogue</a:t>
            </a:r>
            <a:endParaRPr lang="fr-FR" sz="1600" b="1" dirty="0">
              <a:solidFill>
                <a:srgbClr val="FF0000"/>
              </a:solidFill>
            </a:endParaRPr>
          </a:p>
        </p:txBody>
      </p:sp>
      <p:sp>
        <p:nvSpPr>
          <p:cNvPr id="84" name="ZoneTexte 83"/>
          <p:cNvSpPr txBox="1"/>
          <p:nvPr/>
        </p:nvSpPr>
        <p:spPr>
          <a:xfrm>
            <a:off x="7597800" y="1269915"/>
            <a:ext cx="1806064" cy="369332"/>
          </a:xfrm>
          <a:prstGeom prst="rect">
            <a:avLst/>
          </a:prstGeom>
          <a:noFill/>
        </p:spPr>
        <p:txBody>
          <a:bodyPr wrap="square" rtlCol="0">
            <a:spAutoFit/>
          </a:bodyPr>
          <a:lstStyle/>
          <a:p>
            <a:r>
              <a:rPr lang="fr-FR" b="1" dirty="0" smtClean="0">
                <a:solidFill>
                  <a:schemeClr val="accent6"/>
                </a:solidFill>
                <a:latin typeface="Georgia" panose="02040502050405020303" pitchFamily="18" charset="0"/>
              </a:rPr>
              <a:t>Personnage A</a:t>
            </a:r>
            <a:endParaRPr lang="fr-FR" b="1" dirty="0">
              <a:solidFill>
                <a:schemeClr val="accent6"/>
              </a:solidFill>
              <a:latin typeface="Georgia" panose="02040502050405020303" pitchFamily="18" charset="0"/>
            </a:endParaRPr>
          </a:p>
        </p:txBody>
      </p:sp>
      <p:sp>
        <p:nvSpPr>
          <p:cNvPr id="85" name="ZoneTexte 84"/>
          <p:cNvSpPr txBox="1"/>
          <p:nvPr/>
        </p:nvSpPr>
        <p:spPr>
          <a:xfrm>
            <a:off x="10056288" y="1284473"/>
            <a:ext cx="1806064" cy="369332"/>
          </a:xfrm>
          <a:prstGeom prst="rect">
            <a:avLst/>
          </a:prstGeom>
          <a:noFill/>
        </p:spPr>
        <p:txBody>
          <a:bodyPr wrap="square" rtlCol="0">
            <a:spAutoFit/>
          </a:bodyPr>
          <a:lstStyle/>
          <a:p>
            <a:r>
              <a:rPr lang="fr-FR" b="1" dirty="0" smtClean="0">
                <a:solidFill>
                  <a:schemeClr val="accent6"/>
                </a:solidFill>
                <a:latin typeface="Georgia" panose="02040502050405020303" pitchFamily="18" charset="0"/>
              </a:rPr>
              <a:t>Personnage A</a:t>
            </a:r>
            <a:endParaRPr lang="fr-FR" b="1" dirty="0">
              <a:solidFill>
                <a:schemeClr val="accent6"/>
              </a:solidFill>
              <a:latin typeface="Georgia" panose="02040502050405020303" pitchFamily="18" charset="0"/>
            </a:endParaRPr>
          </a:p>
        </p:txBody>
      </p:sp>
      <p:sp>
        <p:nvSpPr>
          <p:cNvPr id="86" name="ZoneTexte 85"/>
          <p:cNvSpPr txBox="1"/>
          <p:nvPr/>
        </p:nvSpPr>
        <p:spPr>
          <a:xfrm>
            <a:off x="2679569" y="1268335"/>
            <a:ext cx="1806064" cy="369332"/>
          </a:xfrm>
          <a:prstGeom prst="rect">
            <a:avLst/>
          </a:prstGeom>
          <a:noFill/>
        </p:spPr>
        <p:txBody>
          <a:bodyPr wrap="square" rtlCol="0">
            <a:spAutoFit/>
          </a:bodyPr>
          <a:lstStyle/>
          <a:p>
            <a:r>
              <a:rPr lang="fr-FR" b="1" dirty="0" smtClean="0">
                <a:solidFill>
                  <a:schemeClr val="accent6"/>
                </a:solidFill>
                <a:latin typeface="Georgia" panose="02040502050405020303" pitchFamily="18" charset="0"/>
              </a:rPr>
              <a:t>Personnage A</a:t>
            </a:r>
            <a:endParaRPr lang="fr-FR" b="1" dirty="0">
              <a:solidFill>
                <a:schemeClr val="accent6"/>
              </a:solidFill>
              <a:latin typeface="Georgia" panose="02040502050405020303" pitchFamily="18" charset="0"/>
            </a:endParaRPr>
          </a:p>
        </p:txBody>
      </p:sp>
      <p:sp>
        <p:nvSpPr>
          <p:cNvPr id="87" name="ZoneTexte 86"/>
          <p:cNvSpPr txBox="1"/>
          <p:nvPr/>
        </p:nvSpPr>
        <p:spPr>
          <a:xfrm>
            <a:off x="5138057" y="1282893"/>
            <a:ext cx="1806064" cy="369332"/>
          </a:xfrm>
          <a:prstGeom prst="rect">
            <a:avLst/>
          </a:prstGeom>
          <a:noFill/>
        </p:spPr>
        <p:txBody>
          <a:bodyPr wrap="square" rtlCol="0">
            <a:spAutoFit/>
          </a:bodyPr>
          <a:lstStyle/>
          <a:p>
            <a:r>
              <a:rPr lang="fr-FR" b="1" dirty="0" smtClean="0">
                <a:solidFill>
                  <a:schemeClr val="accent6"/>
                </a:solidFill>
                <a:latin typeface="Georgia" panose="02040502050405020303" pitchFamily="18" charset="0"/>
              </a:rPr>
              <a:t>Personnage A</a:t>
            </a:r>
            <a:endParaRPr lang="fr-FR" b="1" dirty="0">
              <a:solidFill>
                <a:schemeClr val="accent6"/>
              </a:solidFill>
              <a:latin typeface="Georgia" panose="02040502050405020303" pitchFamily="18" charset="0"/>
            </a:endParaRPr>
          </a:p>
        </p:txBody>
      </p:sp>
      <p:sp>
        <p:nvSpPr>
          <p:cNvPr id="88" name="ZoneTexte 87"/>
          <p:cNvSpPr txBox="1"/>
          <p:nvPr/>
        </p:nvSpPr>
        <p:spPr>
          <a:xfrm>
            <a:off x="7625602" y="4357381"/>
            <a:ext cx="1806064" cy="369332"/>
          </a:xfrm>
          <a:prstGeom prst="rect">
            <a:avLst/>
          </a:prstGeom>
          <a:noFill/>
        </p:spPr>
        <p:txBody>
          <a:bodyPr wrap="square" rtlCol="0">
            <a:spAutoFit/>
          </a:bodyPr>
          <a:lstStyle/>
          <a:p>
            <a:r>
              <a:rPr lang="fr-FR" b="1" dirty="0" smtClean="0">
                <a:solidFill>
                  <a:schemeClr val="accent6"/>
                </a:solidFill>
                <a:latin typeface="Georgia" panose="02040502050405020303" pitchFamily="18" charset="0"/>
              </a:rPr>
              <a:t>Personnage A</a:t>
            </a:r>
            <a:endParaRPr lang="fr-FR" b="1" dirty="0">
              <a:solidFill>
                <a:schemeClr val="accent6"/>
              </a:solidFill>
              <a:latin typeface="Georgia" panose="02040502050405020303" pitchFamily="18" charset="0"/>
            </a:endParaRPr>
          </a:p>
        </p:txBody>
      </p:sp>
      <p:sp>
        <p:nvSpPr>
          <p:cNvPr id="89" name="ZoneTexte 88"/>
          <p:cNvSpPr txBox="1"/>
          <p:nvPr/>
        </p:nvSpPr>
        <p:spPr>
          <a:xfrm>
            <a:off x="10056288" y="4371939"/>
            <a:ext cx="1806064" cy="369332"/>
          </a:xfrm>
          <a:prstGeom prst="rect">
            <a:avLst/>
          </a:prstGeom>
          <a:noFill/>
        </p:spPr>
        <p:txBody>
          <a:bodyPr wrap="square" rtlCol="0">
            <a:spAutoFit/>
          </a:bodyPr>
          <a:lstStyle/>
          <a:p>
            <a:r>
              <a:rPr lang="fr-FR" b="1" dirty="0" smtClean="0">
                <a:solidFill>
                  <a:schemeClr val="accent6"/>
                </a:solidFill>
                <a:latin typeface="Georgia" panose="02040502050405020303" pitchFamily="18" charset="0"/>
              </a:rPr>
              <a:t>Personnage A</a:t>
            </a:r>
            <a:endParaRPr lang="fr-FR" b="1" dirty="0">
              <a:solidFill>
                <a:schemeClr val="accent6"/>
              </a:solidFill>
              <a:latin typeface="Georgia" panose="02040502050405020303" pitchFamily="18" charset="0"/>
            </a:endParaRPr>
          </a:p>
        </p:txBody>
      </p:sp>
      <p:sp>
        <p:nvSpPr>
          <p:cNvPr id="90" name="ZoneTexte 89"/>
          <p:cNvSpPr txBox="1"/>
          <p:nvPr/>
        </p:nvSpPr>
        <p:spPr>
          <a:xfrm>
            <a:off x="2707371" y="4355801"/>
            <a:ext cx="1806064" cy="369332"/>
          </a:xfrm>
          <a:prstGeom prst="rect">
            <a:avLst/>
          </a:prstGeom>
          <a:noFill/>
        </p:spPr>
        <p:txBody>
          <a:bodyPr wrap="square" rtlCol="0">
            <a:spAutoFit/>
          </a:bodyPr>
          <a:lstStyle/>
          <a:p>
            <a:r>
              <a:rPr lang="fr-FR" b="1" dirty="0" smtClean="0">
                <a:solidFill>
                  <a:schemeClr val="accent6"/>
                </a:solidFill>
                <a:latin typeface="Georgia" panose="02040502050405020303" pitchFamily="18" charset="0"/>
              </a:rPr>
              <a:t>Personnage A</a:t>
            </a:r>
            <a:endParaRPr lang="fr-FR" b="1" dirty="0">
              <a:solidFill>
                <a:schemeClr val="accent6"/>
              </a:solidFill>
              <a:latin typeface="Georgia" panose="02040502050405020303" pitchFamily="18" charset="0"/>
            </a:endParaRPr>
          </a:p>
        </p:txBody>
      </p:sp>
      <p:sp>
        <p:nvSpPr>
          <p:cNvPr id="91" name="ZoneTexte 90"/>
          <p:cNvSpPr txBox="1"/>
          <p:nvPr/>
        </p:nvSpPr>
        <p:spPr>
          <a:xfrm>
            <a:off x="5165859" y="4370359"/>
            <a:ext cx="1806064" cy="369332"/>
          </a:xfrm>
          <a:prstGeom prst="rect">
            <a:avLst/>
          </a:prstGeom>
          <a:noFill/>
        </p:spPr>
        <p:txBody>
          <a:bodyPr wrap="square" rtlCol="0">
            <a:spAutoFit/>
          </a:bodyPr>
          <a:lstStyle/>
          <a:p>
            <a:r>
              <a:rPr lang="fr-FR" b="1" dirty="0" smtClean="0">
                <a:solidFill>
                  <a:schemeClr val="accent6"/>
                </a:solidFill>
                <a:latin typeface="Georgia" panose="02040502050405020303" pitchFamily="18" charset="0"/>
              </a:rPr>
              <a:t>Personnage A</a:t>
            </a:r>
            <a:endParaRPr lang="fr-FR" b="1" dirty="0">
              <a:solidFill>
                <a:schemeClr val="accent6"/>
              </a:solidFill>
              <a:latin typeface="Georgia" panose="02040502050405020303" pitchFamily="18" charset="0"/>
            </a:endParaRPr>
          </a:p>
        </p:txBody>
      </p:sp>
      <p:sp>
        <p:nvSpPr>
          <p:cNvPr id="92" name="ZoneTexte 91"/>
          <p:cNvSpPr txBox="1"/>
          <p:nvPr/>
        </p:nvSpPr>
        <p:spPr>
          <a:xfrm>
            <a:off x="258842" y="1265117"/>
            <a:ext cx="1806064" cy="369332"/>
          </a:xfrm>
          <a:prstGeom prst="rect">
            <a:avLst/>
          </a:prstGeom>
          <a:noFill/>
        </p:spPr>
        <p:txBody>
          <a:bodyPr wrap="square" rtlCol="0">
            <a:spAutoFit/>
          </a:bodyPr>
          <a:lstStyle/>
          <a:p>
            <a:r>
              <a:rPr lang="fr-FR" b="1" dirty="0" smtClean="0">
                <a:solidFill>
                  <a:schemeClr val="accent6"/>
                </a:solidFill>
                <a:latin typeface="Georgia" panose="02040502050405020303" pitchFamily="18" charset="0"/>
              </a:rPr>
              <a:t>Personnage A</a:t>
            </a:r>
            <a:endParaRPr lang="fr-FR" b="1" dirty="0">
              <a:solidFill>
                <a:schemeClr val="accent6"/>
              </a:solidFill>
              <a:latin typeface="Georgia" panose="02040502050405020303" pitchFamily="18" charset="0"/>
            </a:endParaRPr>
          </a:p>
        </p:txBody>
      </p:sp>
      <p:sp>
        <p:nvSpPr>
          <p:cNvPr id="93" name="ZoneTexte 92"/>
          <p:cNvSpPr txBox="1"/>
          <p:nvPr/>
        </p:nvSpPr>
        <p:spPr>
          <a:xfrm>
            <a:off x="286644" y="4352583"/>
            <a:ext cx="1806064" cy="369332"/>
          </a:xfrm>
          <a:prstGeom prst="rect">
            <a:avLst/>
          </a:prstGeom>
          <a:noFill/>
        </p:spPr>
        <p:txBody>
          <a:bodyPr wrap="square" rtlCol="0">
            <a:spAutoFit/>
          </a:bodyPr>
          <a:lstStyle/>
          <a:p>
            <a:r>
              <a:rPr lang="fr-FR" b="1" dirty="0" smtClean="0">
                <a:solidFill>
                  <a:schemeClr val="accent6"/>
                </a:solidFill>
                <a:latin typeface="Georgia" panose="02040502050405020303" pitchFamily="18" charset="0"/>
              </a:rPr>
              <a:t>Personnage A</a:t>
            </a:r>
            <a:endParaRPr lang="fr-FR" b="1" dirty="0">
              <a:solidFill>
                <a:schemeClr val="accent6"/>
              </a:solidFill>
              <a:latin typeface="Georgia" panose="02040502050405020303" pitchFamily="18" charset="0"/>
            </a:endParaRPr>
          </a:p>
        </p:txBody>
      </p:sp>
    </p:spTree>
    <p:extLst>
      <p:ext uri="{BB962C8B-B14F-4D97-AF65-F5344CB8AC3E}">
        <p14:creationId xmlns:p14="http://schemas.microsoft.com/office/powerpoint/2010/main" val="7946944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Titre 1"/>
          <p:cNvSpPr txBox="1">
            <a:spLocks/>
          </p:cNvSpPr>
          <p:nvPr/>
        </p:nvSpPr>
        <p:spPr>
          <a:xfrm>
            <a:off x="0" y="2"/>
            <a:ext cx="12192000" cy="632114"/>
          </a:xfrm>
          <a:prstGeom prst="rect">
            <a:avLst/>
          </a:prstGeom>
          <a:solidFill>
            <a:schemeClr val="bg2">
              <a:lumMod val="75000"/>
            </a:schemeClr>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dirty="0" smtClean="0"/>
              <a:t>Cartes Dialogue</a:t>
            </a:r>
            <a:endParaRPr lang="fr-FR" dirty="0"/>
          </a:p>
        </p:txBody>
      </p:sp>
      <p:grpSp>
        <p:nvGrpSpPr>
          <p:cNvPr id="79" name="Groupe 78"/>
          <p:cNvGrpSpPr/>
          <p:nvPr/>
        </p:nvGrpSpPr>
        <p:grpSpPr>
          <a:xfrm>
            <a:off x="9859251" y="651148"/>
            <a:ext cx="2292996" cy="3073002"/>
            <a:chOff x="394156" y="1038665"/>
            <a:chExt cx="2095656" cy="2656449"/>
          </a:xfrm>
        </p:grpSpPr>
        <p:sp>
          <p:nvSpPr>
            <p:cNvPr id="80" name="Rectangle à coins arrondis 79"/>
            <p:cNvSpPr/>
            <p:nvPr/>
          </p:nvSpPr>
          <p:spPr>
            <a:xfrm>
              <a:off x="394156" y="1038665"/>
              <a:ext cx="2095656" cy="2656449"/>
            </a:xfrm>
            <a:prstGeom prst="roundRect">
              <a:avLst>
                <a:gd name="adj" fmla="val 9863"/>
              </a:avLst>
            </a:prstGeom>
            <a:solidFill>
              <a:schemeClr val="accent6">
                <a:lumMod val="60000"/>
                <a:lumOff val="40000"/>
              </a:schemeClr>
            </a:solid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81" name="Groupe 80"/>
            <p:cNvGrpSpPr/>
            <p:nvPr/>
          </p:nvGrpSpPr>
          <p:grpSpPr>
            <a:xfrm>
              <a:off x="506896" y="1173134"/>
              <a:ext cx="1920976" cy="2409031"/>
              <a:chOff x="7612942" y="1700261"/>
              <a:chExt cx="1920976" cy="2409031"/>
            </a:xfrm>
          </p:grpSpPr>
          <p:sp>
            <p:nvSpPr>
              <p:cNvPr id="82" name="Rectangle à coins arrondis 81"/>
              <p:cNvSpPr/>
              <p:nvPr/>
            </p:nvSpPr>
            <p:spPr>
              <a:xfrm>
                <a:off x="7612942" y="1700261"/>
                <a:ext cx="1888172" cy="2409031"/>
              </a:xfrm>
              <a:prstGeom prst="roundRect">
                <a:avLst>
                  <a:gd name="adj" fmla="val 9863"/>
                </a:avLst>
              </a:prstGeom>
              <a:solidFill>
                <a:schemeClr val="bg1"/>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12" name="Rectangle à coins arrondis 111"/>
              <p:cNvSpPr/>
              <p:nvPr/>
            </p:nvSpPr>
            <p:spPr>
              <a:xfrm>
                <a:off x="7612942" y="1700261"/>
                <a:ext cx="1888172" cy="353622"/>
              </a:xfrm>
              <a:prstGeom prst="roundRect">
                <a:avLst>
                  <a:gd name="adj" fmla="val 50000"/>
                </a:avLst>
              </a:prstGeom>
              <a:solidFill>
                <a:schemeClr val="accent6">
                  <a:lumMod val="60000"/>
                  <a:lumOff val="40000"/>
                </a:schemeClr>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13" name="ZoneTexte 112"/>
              <p:cNvSpPr txBox="1"/>
              <p:nvPr/>
            </p:nvSpPr>
            <p:spPr>
              <a:xfrm>
                <a:off x="7648846" y="1717970"/>
                <a:ext cx="1885072" cy="292662"/>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grpSp>
        <p:nvGrpSpPr>
          <p:cNvPr id="114" name="Groupe 113"/>
          <p:cNvGrpSpPr/>
          <p:nvPr/>
        </p:nvGrpSpPr>
        <p:grpSpPr>
          <a:xfrm>
            <a:off x="40341" y="684499"/>
            <a:ext cx="2383627" cy="3021480"/>
            <a:chOff x="394156" y="1038665"/>
            <a:chExt cx="2095656" cy="2656449"/>
          </a:xfrm>
        </p:grpSpPr>
        <p:sp>
          <p:nvSpPr>
            <p:cNvPr id="115" name="Rectangle à coins arrondis 114"/>
            <p:cNvSpPr/>
            <p:nvPr/>
          </p:nvSpPr>
          <p:spPr>
            <a:xfrm>
              <a:off x="394156" y="1038665"/>
              <a:ext cx="2095656" cy="2656449"/>
            </a:xfrm>
            <a:prstGeom prst="roundRect">
              <a:avLst>
                <a:gd name="adj" fmla="val 9863"/>
              </a:avLst>
            </a:prstGeom>
            <a:solidFill>
              <a:schemeClr val="accent6">
                <a:lumMod val="60000"/>
                <a:lumOff val="40000"/>
              </a:schemeClr>
            </a:solid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116" name="Groupe 115"/>
            <p:cNvGrpSpPr/>
            <p:nvPr/>
          </p:nvGrpSpPr>
          <p:grpSpPr>
            <a:xfrm>
              <a:off x="506896" y="1173134"/>
              <a:ext cx="1920976" cy="2409031"/>
              <a:chOff x="7612942" y="1700261"/>
              <a:chExt cx="1920976" cy="2409031"/>
            </a:xfrm>
          </p:grpSpPr>
          <p:sp>
            <p:nvSpPr>
              <p:cNvPr id="117" name="Rectangle à coins arrondis 116"/>
              <p:cNvSpPr/>
              <p:nvPr/>
            </p:nvSpPr>
            <p:spPr>
              <a:xfrm>
                <a:off x="7612942" y="1700261"/>
                <a:ext cx="1888172" cy="2409031"/>
              </a:xfrm>
              <a:prstGeom prst="roundRect">
                <a:avLst>
                  <a:gd name="adj" fmla="val 9863"/>
                </a:avLst>
              </a:prstGeom>
              <a:solidFill>
                <a:schemeClr val="bg1"/>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18" name="Rectangle à coins arrondis 117"/>
              <p:cNvSpPr/>
              <p:nvPr/>
            </p:nvSpPr>
            <p:spPr>
              <a:xfrm>
                <a:off x="7612942" y="1700261"/>
                <a:ext cx="1888172" cy="353622"/>
              </a:xfrm>
              <a:prstGeom prst="roundRect">
                <a:avLst>
                  <a:gd name="adj" fmla="val 50000"/>
                </a:avLst>
              </a:prstGeom>
              <a:solidFill>
                <a:schemeClr val="accent6">
                  <a:lumMod val="60000"/>
                  <a:lumOff val="40000"/>
                </a:schemeClr>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19" name="ZoneTexte 118"/>
              <p:cNvSpPr txBox="1"/>
              <p:nvPr/>
            </p:nvSpPr>
            <p:spPr>
              <a:xfrm>
                <a:off x="7648846" y="1717970"/>
                <a:ext cx="1885072" cy="307777"/>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grpSp>
        <p:nvGrpSpPr>
          <p:cNvPr id="120" name="Groupe 119"/>
          <p:cNvGrpSpPr/>
          <p:nvPr/>
        </p:nvGrpSpPr>
        <p:grpSpPr>
          <a:xfrm>
            <a:off x="2477036" y="671436"/>
            <a:ext cx="2411731" cy="3057105"/>
            <a:chOff x="394156" y="1038665"/>
            <a:chExt cx="2095656" cy="2656449"/>
          </a:xfrm>
        </p:grpSpPr>
        <p:sp>
          <p:nvSpPr>
            <p:cNvPr id="121" name="Rectangle à coins arrondis 120"/>
            <p:cNvSpPr/>
            <p:nvPr/>
          </p:nvSpPr>
          <p:spPr>
            <a:xfrm>
              <a:off x="394156" y="1038665"/>
              <a:ext cx="2095656" cy="2656449"/>
            </a:xfrm>
            <a:prstGeom prst="roundRect">
              <a:avLst>
                <a:gd name="adj" fmla="val 9863"/>
              </a:avLst>
            </a:prstGeom>
            <a:solidFill>
              <a:schemeClr val="accent6">
                <a:lumMod val="60000"/>
                <a:lumOff val="40000"/>
              </a:schemeClr>
            </a:solid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122" name="Groupe 121"/>
            <p:cNvGrpSpPr/>
            <p:nvPr/>
          </p:nvGrpSpPr>
          <p:grpSpPr>
            <a:xfrm>
              <a:off x="506896" y="1173134"/>
              <a:ext cx="1920976" cy="2409031"/>
              <a:chOff x="7612942" y="1700261"/>
              <a:chExt cx="1920976" cy="2409031"/>
            </a:xfrm>
          </p:grpSpPr>
          <p:sp>
            <p:nvSpPr>
              <p:cNvPr id="123" name="Rectangle à coins arrondis 122"/>
              <p:cNvSpPr/>
              <p:nvPr/>
            </p:nvSpPr>
            <p:spPr>
              <a:xfrm>
                <a:off x="7612942" y="1700261"/>
                <a:ext cx="1888172" cy="2409031"/>
              </a:xfrm>
              <a:prstGeom prst="roundRect">
                <a:avLst>
                  <a:gd name="adj" fmla="val 9863"/>
                </a:avLst>
              </a:prstGeom>
              <a:solidFill>
                <a:schemeClr val="bg1"/>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24" name="Rectangle à coins arrondis 123"/>
              <p:cNvSpPr/>
              <p:nvPr/>
            </p:nvSpPr>
            <p:spPr>
              <a:xfrm>
                <a:off x="7612942" y="1700261"/>
                <a:ext cx="1888172" cy="353622"/>
              </a:xfrm>
              <a:prstGeom prst="roundRect">
                <a:avLst>
                  <a:gd name="adj" fmla="val 50000"/>
                </a:avLst>
              </a:prstGeom>
              <a:solidFill>
                <a:schemeClr val="accent6">
                  <a:lumMod val="60000"/>
                  <a:lumOff val="40000"/>
                </a:schemeClr>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25" name="ZoneTexte 124"/>
              <p:cNvSpPr txBox="1"/>
              <p:nvPr/>
            </p:nvSpPr>
            <p:spPr>
              <a:xfrm>
                <a:off x="7648846" y="1717970"/>
                <a:ext cx="1885072" cy="294184"/>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grpSp>
        <p:nvGrpSpPr>
          <p:cNvPr id="126" name="Groupe 125"/>
          <p:cNvGrpSpPr/>
          <p:nvPr/>
        </p:nvGrpSpPr>
        <p:grpSpPr>
          <a:xfrm>
            <a:off x="4940084" y="684499"/>
            <a:ext cx="2408267" cy="3052714"/>
            <a:chOff x="394156" y="1038665"/>
            <a:chExt cx="2095656" cy="2656449"/>
          </a:xfrm>
        </p:grpSpPr>
        <p:sp>
          <p:nvSpPr>
            <p:cNvPr id="127" name="Rectangle à coins arrondis 126"/>
            <p:cNvSpPr/>
            <p:nvPr/>
          </p:nvSpPr>
          <p:spPr>
            <a:xfrm>
              <a:off x="394156" y="1038665"/>
              <a:ext cx="2095656" cy="2656449"/>
            </a:xfrm>
            <a:prstGeom prst="roundRect">
              <a:avLst>
                <a:gd name="adj" fmla="val 9863"/>
              </a:avLst>
            </a:prstGeom>
            <a:solidFill>
              <a:schemeClr val="accent6">
                <a:lumMod val="60000"/>
                <a:lumOff val="40000"/>
              </a:schemeClr>
            </a:solid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128" name="Groupe 127"/>
            <p:cNvGrpSpPr/>
            <p:nvPr/>
          </p:nvGrpSpPr>
          <p:grpSpPr>
            <a:xfrm>
              <a:off x="506896" y="1173134"/>
              <a:ext cx="1920976" cy="2409031"/>
              <a:chOff x="7612942" y="1700261"/>
              <a:chExt cx="1920976" cy="2409031"/>
            </a:xfrm>
          </p:grpSpPr>
          <p:sp>
            <p:nvSpPr>
              <p:cNvPr id="129" name="Rectangle à coins arrondis 128"/>
              <p:cNvSpPr/>
              <p:nvPr/>
            </p:nvSpPr>
            <p:spPr>
              <a:xfrm>
                <a:off x="7612942" y="1700261"/>
                <a:ext cx="1888172" cy="2409031"/>
              </a:xfrm>
              <a:prstGeom prst="roundRect">
                <a:avLst>
                  <a:gd name="adj" fmla="val 9863"/>
                </a:avLst>
              </a:prstGeom>
              <a:solidFill>
                <a:schemeClr val="bg1"/>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30" name="Rectangle à coins arrondis 129"/>
              <p:cNvSpPr/>
              <p:nvPr/>
            </p:nvSpPr>
            <p:spPr>
              <a:xfrm>
                <a:off x="7612942" y="1700261"/>
                <a:ext cx="1888172" cy="353622"/>
              </a:xfrm>
              <a:prstGeom prst="roundRect">
                <a:avLst>
                  <a:gd name="adj" fmla="val 50000"/>
                </a:avLst>
              </a:prstGeom>
              <a:solidFill>
                <a:schemeClr val="accent6">
                  <a:lumMod val="60000"/>
                  <a:lumOff val="40000"/>
                </a:schemeClr>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31" name="ZoneTexte 130"/>
              <p:cNvSpPr txBox="1"/>
              <p:nvPr/>
            </p:nvSpPr>
            <p:spPr>
              <a:xfrm>
                <a:off x="7648846" y="1717970"/>
                <a:ext cx="1885072" cy="294607"/>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grpSp>
        <p:nvGrpSpPr>
          <p:cNvPr id="132" name="Groupe 131"/>
          <p:cNvGrpSpPr/>
          <p:nvPr/>
        </p:nvGrpSpPr>
        <p:grpSpPr>
          <a:xfrm>
            <a:off x="7399667" y="671436"/>
            <a:ext cx="2409617" cy="3054425"/>
            <a:chOff x="394156" y="1038665"/>
            <a:chExt cx="2095656" cy="2656449"/>
          </a:xfrm>
        </p:grpSpPr>
        <p:sp>
          <p:nvSpPr>
            <p:cNvPr id="133" name="Rectangle à coins arrondis 132"/>
            <p:cNvSpPr/>
            <p:nvPr/>
          </p:nvSpPr>
          <p:spPr>
            <a:xfrm>
              <a:off x="394156" y="1038665"/>
              <a:ext cx="2095656" cy="2656449"/>
            </a:xfrm>
            <a:prstGeom prst="roundRect">
              <a:avLst>
                <a:gd name="adj" fmla="val 9863"/>
              </a:avLst>
            </a:prstGeom>
            <a:solidFill>
              <a:schemeClr val="accent6">
                <a:lumMod val="60000"/>
                <a:lumOff val="40000"/>
              </a:schemeClr>
            </a:solid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134" name="Groupe 133"/>
            <p:cNvGrpSpPr/>
            <p:nvPr/>
          </p:nvGrpSpPr>
          <p:grpSpPr>
            <a:xfrm>
              <a:off x="506896" y="1173134"/>
              <a:ext cx="1920976" cy="2409031"/>
              <a:chOff x="7612942" y="1700261"/>
              <a:chExt cx="1920976" cy="2409031"/>
            </a:xfrm>
          </p:grpSpPr>
          <p:sp>
            <p:nvSpPr>
              <p:cNvPr id="135" name="Rectangle à coins arrondis 134"/>
              <p:cNvSpPr/>
              <p:nvPr/>
            </p:nvSpPr>
            <p:spPr>
              <a:xfrm>
                <a:off x="7612942" y="1700261"/>
                <a:ext cx="1888172" cy="2409031"/>
              </a:xfrm>
              <a:prstGeom prst="roundRect">
                <a:avLst>
                  <a:gd name="adj" fmla="val 9863"/>
                </a:avLst>
              </a:prstGeom>
              <a:solidFill>
                <a:schemeClr val="bg1"/>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36" name="Rectangle à coins arrondis 135"/>
              <p:cNvSpPr/>
              <p:nvPr/>
            </p:nvSpPr>
            <p:spPr>
              <a:xfrm>
                <a:off x="7612942" y="1700261"/>
                <a:ext cx="1888172" cy="353622"/>
              </a:xfrm>
              <a:prstGeom prst="roundRect">
                <a:avLst>
                  <a:gd name="adj" fmla="val 50000"/>
                </a:avLst>
              </a:prstGeom>
              <a:solidFill>
                <a:schemeClr val="accent6">
                  <a:lumMod val="60000"/>
                  <a:lumOff val="40000"/>
                </a:schemeClr>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37" name="ZoneTexte 136"/>
              <p:cNvSpPr txBox="1"/>
              <p:nvPr/>
            </p:nvSpPr>
            <p:spPr>
              <a:xfrm>
                <a:off x="7648846" y="1717970"/>
                <a:ext cx="1885072" cy="294442"/>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grpSp>
        <p:nvGrpSpPr>
          <p:cNvPr id="138" name="Groupe 137"/>
          <p:cNvGrpSpPr/>
          <p:nvPr/>
        </p:nvGrpSpPr>
        <p:grpSpPr>
          <a:xfrm>
            <a:off x="9859251" y="3739439"/>
            <a:ext cx="2292996" cy="3073002"/>
            <a:chOff x="394156" y="1038665"/>
            <a:chExt cx="2095656" cy="2656449"/>
          </a:xfrm>
        </p:grpSpPr>
        <p:sp>
          <p:nvSpPr>
            <p:cNvPr id="139" name="Rectangle à coins arrondis 138"/>
            <p:cNvSpPr/>
            <p:nvPr/>
          </p:nvSpPr>
          <p:spPr>
            <a:xfrm>
              <a:off x="394156" y="1038665"/>
              <a:ext cx="2095656" cy="2656449"/>
            </a:xfrm>
            <a:prstGeom prst="roundRect">
              <a:avLst>
                <a:gd name="adj" fmla="val 9863"/>
              </a:avLst>
            </a:prstGeom>
            <a:solidFill>
              <a:schemeClr val="accent6">
                <a:lumMod val="60000"/>
                <a:lumOff val="40000"/>
              </a:schemeClr>
            </a:solid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140" name="Groupe 139"/>
            <p:cNvGrpSpPr/>
            <p:nvPr/>
          </p:nvGrpSpPr>
          <p:grpSpPr>
            <a:xfrm>
              <a:off x="506896" y="1173134"/>
              <a:ext cx="1920976" cy="2409031"/>
              <a:chOff x="7612942" y="1700261"/>
              <a:chExt cx="1920976" cy="2409031"/>
            </a:xfrm>
          </p:grpSpPr>
          <p:sp>
            <p:nvSpPr>
              <p:cNvPr id="141" name="Rectangle à coins arrondis 140"/>
              <p:cNvSpPr/>
              <p:nvPr/>
            </p:nvSpPr>
            <p:spPr>
              <a:xfrm>
                <a:off x="7612942" y="1700261"/>
                <a:ext cx="1888172" cy="2409031"/>
              </a:xfrm>
              <a:prstGeom prst="roundRect">
                <a:avLst>
                  <a:gd name="adj" fmla="val 9863"/>
                </a:avLst>
              </a:prstGeom>
              <a:solidFill>
                <a:schemeClr val="bg1"/>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42" name="Rectangle à coins arrondis 141"/>
              <p:cNvSpPr/>
              <p:nvPr/>
            </p:nvSpPr>
            <p:spPr>
              <a:xfrm>
                <a:off x="7612942" y="1700261"/>
                <a:ext cx="1888172" cy="353622"/>
              </a:xfrm>
              <a:prstGeom prst="roundRect">
                <a:avLst>
                  <a:gd name="adj" fmla="val 50000"/>
                </a:avLst>
              </a:prstGeom>
              <a:solidFill>
                <a:schemeClr val="accent6">
                  <a:lumMod val="60000"/>
                  <a:lumOff val="40000"/>
                </a:schemeClr>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43" name="ZoneTexte 142"/>
              <p:cNvSpPr txBox="1"/>
              <p:nvPr/>
            </p:nvSpPr>
            <p:spPr>
              <a:xfrm>
                <a:off x="7648846" y="1717970"/>
                <a:ext cx="1885072" cy="292662"/>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grpSp>
        <p:nvGrpSpPr>
          <p:cNvPr id="144" name="Groupe 143"/>
          <p:cNvGrpSpPr/>
          <p:nvPr/>
        </p:nvGrpSpPr>
        <p:grpSpPr>
          <a:xfrm>
            <a:off x="40341" y="3772790"/>
            <a:ext cx="2383627" cy="3021480"/>
            <a:chOff x="394156" y="1038665"/>
            <a:chExt cx="2095656" cy="2656449"/>
          </a:xfrm>
        </p:grpSpPr>
        <p:sp>
          <p:nvSpPr>
            <p:cNvPr id="145" name="Rectangle à coins arrondis 144"/>
            <p:cNvSpPr/>
            <p:nvPr/>
          </p:nvSpPr>
          <p:spPr>
            <a:xfrm>
              <a:off x="394156" y="1038665"/>
              <a:ext cx="2095656" cy="2656449"/>
            </a:xfrm>
            <a:prstGeom prst="roundRect">
              <a:avLst>
                <a:gd name="adj" fmla="val 9863"/>
              </a:avLst>
            </a:prstGeom>
            <a:solidFill>
              <a:schemeClr val="accent6">
                <a:lumMod val="60000"/>
                <a:lumOff val="40000"/>
              </a:schemeClr>
            </a:solid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146" name="Groupe 145"/>
            <p:cNvGrpSpPr/>
            <p:nvPr/>
          </p:nvGrpSpPr>
          <p:grpSpPr>
            <a:xfrm>
              <a:off x="506896" y="1173134"/>
              <a:ext cx="1920976" cy="2409031"/>
              <a:chOff x="7612942" y="1700261"/>
              <a:chExt cx="1920976" cy="2409031"/>
            </a:xfrm>
          </p:grpSpPr>
          <p:sp>
            <p:nvSpPr>
              <p:cNvPr id="147" name="Rectangle à coins arrondis 146"/>
              <p:cNvSpPr/>
              <p:nvPr/>
            </p:nvSpPr>
            <p:spPr>
              <a:xfrm>
                <a:off x="7612942" y="1700261"/>
                <a:ext cx="1888172" cy="2409031"/>
              </a:xfrm>
              <a:prstGeom prst="roundRect">
                <a:avLst>
                  <a:gd name="adj" fmla="val 9863"/>
                </a:avLst>
              </a:prstGeom>
              <a:solidFill>
                <a:schemeClr val="bg1"/>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48" name="Rectangle à coins arrondis 147"/>
              <p:cNvSpPr/>
              <p:nvPr/>
            </p:nvSpPr>
            <p:spPr>
              <a:xfrm>
                <a:off x="7612942" y="1700261"/>
                <a:ext cx="1888172" cy="353622"/>
              </a:xfrm>
              <a:prstGeom prst="roundRect">
                <a:avLst>
                  <a:gd name="adj" fmla="val 50000"/>
                </a:avLst>
              </a:prstGeom>
              <a:solidFill>
                <a:schemeClr val="accent6">
                  <a:lumMod val="60000"/>
                  <a:lumOff val="40000"/>
                </a:schemeClr>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49" name="ZoneTexte 148"/>
              <p:cNvSpPr txBox="1"/>
              <p:nvPr/>
            </p:nvSpPr>
            <p:spPr>
              <a:xfrm>
                <a:off x="7648846" y="1717970"/>
                <a:ext cx="1885072" cy="307777"/>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grpSp>
        <p:nvGrpSpPr>
          <p:cNvPr id="150" name="Groupe 149"/>
          <p:cNvGrpSpPr/>
          <p:nvPr/>
        </p:nvGrpSpPr>
        <p:grpSpPr>
          <a:xfrm>
            <a:off x="2477036" y="3772790"/>
            <a:ext cx="2411731" cy="3057105"/>
            <a:chOff x="394156" y="1038665"/>
            <a:chExt cx="2095656" cy="2656449"/>
          </a:xfrm>
        </p:grpSpPr>
        <p:sp>
          <p:nvSpPr>
            <p:cNvPr id="151" name="Rectangle à coins arrondis 150"/>
            <p:cNvSpPr/>
            <p:nvPr/>
          </p:nvSpPr>
          <p:spPr>
            <a:xfrm>
              <a:off x="394156" y="1038665"/>
              <a:ext cx="2095656" cy="2656449"/>
            </a:xfrm>
            <a:prstGeom prst="roundRect">
              <a:avLst>
                <a:gd name="adj" fmla="val 9863"/>
              </a:avLst>
            </a:prstGeom>
            <a:solidFill>
              <a:schemeClr val="accent6">
                <a:lumMod val="60000"/>
                <a:lumOff val="40000"/>
              </a:schemeClr>
            </a:solid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152" name="Groupe 151"/>
            <p:cNvGrpSpPr/>
            <p:nvPr/>
          </p:nvGrpSpPr>
          <p:grpSpPr>
            <a:xfrm>
              <a:off x="506896" y="1173134"/>
              <a:ext cx="1920976" cy="2409031"/>
              <a:chOff x="7612942" y="1700261"/>
              <a:chExt cx="1920976" cy="2409031"/>
            </a:xfrm>
          </p:grpSpPr>
          <p:sp>
            <p:nvSpPr>
              <p:cNvPr id="153" name="Rectangle à coins arrondis 152"/>
              <p:cNvSpPr/>
              <p:nvPr/>
            </p:nvSpPr>
            <p:spPr>
              <a:xfrm>
                <a:off x="7612942" y="1700261"/>
                <a:ext cx="1888172" cy="2409031"/>
              </a:xfrm>
              <a:prstGeom prst="roundRect">
                <a:avLst>
                  <a:gd name="adj" fmla="val 9863"/>
                </a:avLst>
              </a:prstGeom>
              <a:solidFill>
                <a:schemeClr val="bg1"/>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54" name="Rectangle à coins arrondis 153"/>
              <p:cNvSpPr/>
              <p:nvPr/>
            </p:nvSpPr>
            <p:spPr>
              <a:xfrm>
                <a:off x="7612942" y="1700261"/>
                <a:ext cx="1888172" cy="353622"/>
              </a:xfrm>
              <a:prstGeom prst="roundRect">
                <a:avLst>
                  <a:gd name="adj" fmla="val 50000"/>
                </a:avLst>
              </a:prstGeom>
              <a:solidFill>
                <a:schemeClr val="accent6">
                  <a:lumMod val="60000"/>
                  <a:lumOff val="40000"/>
                </a:schemeClr>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55" name="ZoneTexte 154"/>
              <p:cNvSpPr txBox="1"/>
              <p:nvPr/>
            </p:nvSpPr>
            <p:spPr>
              <a:xfrm>
                <a:off x="7648846" y="1717970"/>
                <a:ext cx="1885072" cy="294184"/>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grpSp>
        <p:nvGrpSpPr>
          <p:cNvPr id="156" name="Groupe 155"/>
          <p:cNvGrpSpPr/>
          <p:nvPr/>
        </p:nvGrpSpPr>
        <p:grpSpPr>
          <a:xfrm>
            <a:off x="4940084" y="3772790"/>
            <a:ext cx="2408267" cy="3052714"/>
            <a:chOff x="394156" y="1038665"/>
            <a:chExt cx="2095656" cy="2656449"/>
          </a:xfrm>
        </p:grpSpPr>
        <p:sp>
          <p:nvSpPr>
            <p:cNvPr id="157" name="Rectangle à coins arrondis 156"/>
            <p:cNvSpPr/>
            <p:nvPr/>
          </p:nvSpPr>
          <p:spPr>
            <a:xfrm>
              <a:off x="394156" y="1038665"/>
              <a:ext cx="2095656" cy="2656449"/>
            </a:xfrm>
            <a:prstGeom prst="roundRect">
              <a:avLst>
                <a:gd name="adj" fmla="val 9863"/>
              </a:avLst>
            </a:prstGeom>
            <a:solidFill>
              <a:schemeClr val="accent6">
                <a:lumMod val="60000"/>
                <a:lumOff val="40000"/>
              </a:schemeClr>
            </a:solid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158" name="Groupe 157"/>
            <p:cNvGrpSpPr/>
            <p:nvPr/>
          </p:nvGrpSpPr>
          <p:grpSpPr>
            <a:xfrm>
              <a:off x="506896" y="1173134"/>
              <a:ext cx="1920976" cy="2409031"/>
              <a:chOff x="7612942" y="1700261"/>
              <a:chExt cx="1920976" cy="2409031"/>
            </a:xfrm>
          </p:grpSpPr>
          <p:sp>
            <p:nvSpPr>
              <p:cNvPr id="159" name="Rectangle à coins arrondis 158"/>
              <p:cNvSpPr/>
              <p:nvPr/>
            </p:nvSpPr>
            <p:spPr>
              <a:xfrm>
                <a:off x="7612942" y="1700261"/>
                <a:ext cx="1888172" cy="2409031"/>
              </a:xfrm>
              <a:prstGeom prst="roundRect">
                <a:avLst>
                  <a:gd name="adj" fmla="val 9863"/>
                </a:avLst>
              </a:prstGeom>
              <a:solidFill>
                <a:schemeClr val="bg1"/>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60" name="Rectangle à coins arrondis 159"/>
              <p:cNvSpPr/>
              <p:nvPr/>
            </p:nvSpPr>
            <p:spPr>
              <a:xfrm>
                <a:off x="7612942" y="1700261"/>
                <a:ext cx="1888172" cy="353622"/>
              </a:xfrm>
              <a:prstGeom prst="roundRect">
                <a:avLst>
                  <a:gd name="adj" fmla="val 50000"/>
                </a:avLst>
              </a:prstGeom>
              <a:solidFill>
                <a:schemeClr val="accent6">
                  <a:lumMod val="60000"/>
                  <a:lumOff val="40000"/>
                </a:schemeClr>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61" name="ZoneTexte 160"/>
              <p:cNvSpPr txBox="1"/>
              <p:nvPr/>
            </p:nvSpPr>
            <p:spPr>
              <a:xfrm>
                <a:off x="7648846" y="1717970"/>
                <a:ext cx="1885072" cy="294607"/>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grpSp>
        <p:nvGrpSpPr>
          <p:cNvPr id="162" name="Groupe 161"/>
          <p:cNvGrpSpPr/>
          <p:nvPr/>
        </p:nvGrpSpPr>
        <p:grpSpPr>
          <a:xfrm>
            <a:off x="7399667" y="3772790"/>
            <a:ext cx="2409617" cy="3054425"/>
            <a:chOff x="394156" y="1038665"/>
            <a:chExt cx="2095656" cy="2656449"/>
          </a:xfrm>
        </p:grpSpPr>
        <p:sp>
          <p:nvSpPr>
            <p:cNvPr id="163" name="Rectangle à coins arrondis 162"/>
            <p:cNvSpPr/>
            <p:nvPr/>
          </p:nvSpPr>
          <p:spPr>
            <a:xfrm>
              <a:off x="394156" y="1038665"/>
              <a:ext cx="2095656" cy="2656449"/>
            </a:xfrm>
            <a:prstGeom prst="roundRect">
              <a:avLst>
                <a:gd name="adj" fmla="val 9863"/>
              </a:avLst>
            </a:prstGeom>
            <a:solidFill>
              <a:schemeClr val="accent6">
                <a:lumMod val="60000"/>
                <a:lumOff val="40000"/>
              </a:schemeClr>
            </a:solid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164" name="Groupe 163"/>
            <p:cNvGrpSpPr/>
            <p:nvPr/>
          </p:nvGrpSpPr>
          <p:grpSpPr>
            <a:xfrm>
              <a:off x="506896" y="1173134"/>
              <a:ext cx="1920976" cy="2409031"/>
              <a:chOff x="7612942" y="1700261"/>
              <a:chExt cx="1920976" cy="2409031"/>
            </a:xfrm>
          </p:grpSpPr>
          <p:sp>
            <p:nvSpPr>
              <p:cNvPr id="165" name="Rectangle à coins arrondis 164"/>
              <p:cNvSpPr/>
              <p:nvPr/>
            </p:nvSpPr>
            <p:spPr>
              <a:xfrm>
                <a:off x="7612942" y="1700261"/>
                <a:ext cx="1888172" cy="2409031"/>
              </a:xfrm>
              <a:prstGeom prst="roundRect">
                <a:avLst>
                  <a:gd name="adj" fmla="val 9863"/>
                </a:avLst>
              </a:prstGeom>
              <a:solidFill>
                <a:schemeClr val="bg1"/>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66" name="Rectangle à coins arrondis 165"/>
              <p:cNvSpPr/>
              <p:nvPr/>
            </p:nvSpPr>
            <p:spPr>
              <a:xfrm>
                <a:off x="7612942" y="1700261"/>
                <a:ext cx="1888172" cy="353622"/>
              </a:xfrm>
              <a:prstGeom prst="roundRect">
                <a:avLst>
                  <a:gd name="adj" fmla="val 50000"/>
                </a:avLst>
              </a:prstGeom>
              <a:solidFill>
                <a:schemeClr val="accent6">
                  <a:lumMod val="60000"/>
                  <a:lumOff val="40000"/>
                </a:schemeClr>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67" name="ZoneTexte 166"/>
              <p:cNvSpPr txBox="1"/>
              <p:nvPr/>
            </p:nvSpPr>
            <p:spPr>
              <a:xfrm>
                <a:off x="7648846" y="1717970"/>
                <a:ext cx="1885072" cy="294442"/>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sp>
        <p:nvSpPr>
          <p:cNvPr id="63" name="ZoneTexte 62"/>
          <p:cNvSpPr txBox="1"/>
          <p:nvPr/>
        </p:nvSpPr>
        <p:spPr>
          <a:xfrm>
            <a:off x="7597800" y="1269915"/>
            <a:ext cx="1806064" cy="369332"/>
          </a:xfrm>
          <a:prstGeom prst="rect">
            <a:avLst/>
          </a:prstGeom>
          <a:noFill/>
        </p:spPr>
        <p:txBody>
          <a:bodyPr wrap="square" rtlCol="0">
            <a:spAutoFit/>
          </a:bodyPr>
          <a:lstStyle/>
          <a:p>
            <a:r>
              <a:rPr lang="fr-FR" b="1" dirty="0" smtClean="0">
                <a:solidFill>
                  <a:schemeClr val="accent6"/>
                </a:solidFill>
                <a:latin typeface="Georgia" panose="02040502050405020303" pitchFamily="18" charset="0"/>
              </a:rPr>
              <a:t>Personnage A</a:t>
            </a:r>
            <a:endParaRPr lang="fr-FR" b="1" dirty="0">
              <a:solidFill>
                <a:schemeClr val="accent6"/>
              </a:solidFill>
              <a:latin typeface="Georgia" panose="02040502050405020303" pitchFamily="18" charset="0"/>
            </a:endParaRPr>
          </a:p>
        </p:txBody>
      </p:sp>
      <p:sp>
        <p:nvSpPr>
          <p:cNvPr id="65" name="ZoneTexte 64"/>
          <p:cNvSpPr txBox="1"/>
          <p:nvPr/>
        </p:nvSpPr>
        <p:spPr>
          <a:xfrm>
            <a:off x="10056288" y="1284473"/>
            <a:ext cx="1806064" cy="369332"/>
          </a:xfrm>
          <a:prstGeom prst="rect">
            <a:avLst/>
          </a:prstGeom>
          <a:noFill/>
        </p:spPr>
        <p:txBody>
          <a:bodyPr wrap="square" rtlCol="0">
            <a:spAutoFit/>
          </a:bodyPr>
          <a:lstStyle/>
          <a:p>
            <a:r>
              <a:rPr lang="fr-FR" b="1" dirty="0" smtClean="0">
                <a:solidFill>
                  <a:schemeClr val="accent6"/>
                </a:solidFill>
                <a:latin typeface="Georgia" panose="02040502050405020303" pitchFamily="18" charset="0"/>
              </a:rPr>
              <a:t>Personnage A</a:t>
            </a:r>
            <a:endParaRPr lang="fr-FR" b="1" dirty="0">
              <a:solidFill>
                <a:schemeClr val="accent6"/>
              </a:solidFill>
              <a:latin typeface="Georgia" panose="02040502050405020303" pitchFamily="18" charset="0"/>
            </a:endParaRPr>
          </a:p>
        </p:txBody>
      </p:sp>
      <p:sp>
        <p:nvSpPr>
          <p:cNvPr id="66" name="ZoneTexte 65"/>
          <p:cNvSpPr txBox="1"/>
          <p:nvPr/>
        </p:nvSpPr>
        <p:spPr>
          <a:xfrm>
            <a:off x="2679569" y="1268335"/>
            <a:ext cx="1806064" cy="369332"/>
          </a:xfrm>
          <a:prstGeom prst="rect">
            <a:avLst/>
          </a:prstGeom>
          <a:noFill/>
        </p:spPr>
        <p:txBody>
          <a:bodyPr wrap="square" rtlCol="0">
            <a:spAutoFit/>
          </a:bodyPr>
          <a:lstStyle/>
          <a:p>
            <a:r>
              <a:rPr lang="fr-FR" b="1" dirty="0" smtClean="0">
                <a:solidFill>
                  <a:schemeClr val="accent6"/>
                </a:solidFill>
                <a:latin typeface="Georgia" panose="02040502050405020303" pitchFamily="18" charset="0"/>
              </a:rPr>
              <a:t>Personnage A</a:t>
            </a:r>
            <a:endParaRPr lang="fr-FR" b="1" dirty="0">
              <a:solidFill>
                <a:schemeClr val="accent6"/>
              </a:solidFill>
              <a:latin typeface="Georgia" panose="02040502050405020303" pitchFamily="18" charset="0"/>
            </a:endParaRPr>
          </a:p>
        </p:txBody>
      </p:sp>
      <p:sp>
        <p:nvSpPr>
          <p:cNvPr id="67" name="ZoneTexte 66"/>
          <p:cNvSpPr txBox="1"/>
          <p:nvPr/>
        </p:nvSpPr>
        <p:spPr>
          <a:xfrm>
            <a:off x="5138057" y="1282893"/>
            <a:ext cx="1806064" cy="369332"/>
          </a:xfrm>
          <a:prstGeom prst="rect">
            <a:avLst/>
          </a:prstGeom>
          <a:noFill/>
        </p:spPr>
        <p:txBody>
          <a:bodyPr wrap="square" rtlCol="0">
            <a:spAutoFit/>
          </a:bodyPr>
          <a:lstStyle/>
          <a:p>
            <a:r>
              <a:rPr lang="fr-FR" b="1" dirty="0" smtClean="0">
                <a:solidFill>
                  <a:schemeClr val="accent6"/>
                </a:solidFill>
                <a:latin typeface="Georgia" panose="02040502050405020303" pitchFamily="18" charset="0"/>
              </a:rPr>
              <a:t>Personnage A</a:t>
            </a:r>
            <a:endParaRPr lang="fr-FR" b="1" dirty="0">
              <a:solidFill>
                <a:schemeClr val="accent6"/>
              </a:solidFill>
              <a:latin typeface="Georgia" panose="02040502050405020303" pitchFamily="18" charset="0"/>
            </a:endParaRPr>
          </a:p>
        </p:txBody>
      </p:sp>
      <p:sp>
        <p:nvSpPr>
          <p:cNvPr id="68" name="ZoneTexte 67"/>
          <p:cNvSpPr txBox="1"/>
          <p:nvPr/>
        </p:nvSpPr>
        <p:spPr>
          <a:xfrm>
            <a:off x="7625602" y="4357381"/>
            <a:ext cx="1806064" cy="369332"/>
          </a:xfrm>
          <a:prstGeom prst="rect">
            <a:avLst/>
          </a:prstGeom>
          <a:noFill/>
        </p:spPr>
        <p:txBody>
          <a:bodyPr wrap="square" rtlCol="0">
            <a:spAutoFit/>
          </a:bodyPr>
          <a:lstStyle/>
          <a:p>
            <a:r>
              <a:rPr lang="fr-FR" b="1" dirty="0" smtClean="0">
                <a:solidFill>
                  <a:schemeClr val="accent6"/>
                </a:solidFill>
                <a:latin typeface="Georgia" panose="02040502050405020303" pitchFamily="18" charset="0"/>
              </a:rPr>
              <a:t>Personnage A</a:t>
            </a:r>
            <a:endParaRPr lang="fr-FR" b="1" dirty="0">
              <a:solidFill>
                <a:schemeClr val="accent6"/>
              </a:solidFill>
              <a:latin typeface="Georgia" panose="02040502050405020303" pitchFamily="18" charset="0"/>
            </a:endParaRPr>
          </a:p>
        </p:txBody>
      </p:sp>
      <p:sp>
        <p:nvSpPr>
          <p:cNvPr id="69" name="ZoneTexte 68"/>
          <p:cNvSpPr txBox="1"/>
          <p:nvPr/>
        </p:nvSpPr>
        <p:spPr>
          <a:xfrm>
            <a:off x="10056288" y="4371939"/>
            <a:ext cx="1806064" cy="369332"/>
          </a:xfrm>
          <a:prstGeom prst="rect">
            <a:avLst/>
          </a:prstGeom>
          <a:noFill/>
        </p:spPr>
        <p:txBody>
          <a:bodyPr wrap="square" rtlCol="0">
            <a:spAutoFit/>
          </a:bodyPr>
          <a:lstStyle/>
          <a:p>
            <a:r>
              <a:rPr lang="fr-FR" b="1" dirty="0" smtClean="0">
                <a:solidFill>
                  <a:schemeClr val="accent6"/>
                </a:solidFill>
                <a:latin typeface="Georgia" panose="02040502050405020303" pitchFamily="18" charset="0"/>
              </a:rPr>
              <a:t>Personnage A</a:t>
            </a:r>
            <a:endParaRPr lang="fr-FR" b="1" dirty="0">
              <a:solidFill>
                <a:schemeClr val="accent6"/>
              </a:solidFill>
              <a:latin typeface="Georgia" panose="02040502050405020303" pitchFamily="18" charset="0"/>
            </a:endParaRPr>
          </a:p>
        </p:txBody>
      </p:sp>
      <p:sp>
        <p:nvSpPr>
          <p:cNvPr id="70" name="ZoneTexte 69"/>
          <p:cNvSpPr txBox="1"/>
          <p:nvPr/>
        </p:nvSpPr>
        <p:spPr>
          <a:xfrm>
            <a:off x="2707371" y="4355801"/>
            <a:ext cx="1806064" cy="369332"/>
          </a:xfrm>
          <a:prstGeom prst="rect">
            <a:avLst/>
          </a:prstGeom>
          <a:noFill/>
        </p:spPr>
        <p:txBody>
          <a:bodyPr wrap="square" rtlCol="0">
            <a:spAutoFit/>
          </a:bodyPr>
          <a:lstStyle/>
          <a:p>
            <a:r>
              <a:rPr lang="fr-FR" b="1" dirty="0" smtClean="0">
                <a:solidFill>
                  <a:schemeClr val="accent6"/>
                </a:solidFill>
                <a:latin typeface="Georgia" panose="02040502050405020303" pitchFamily="18" charset="0"/>
              </a:rPr>
              <a:t>Personnage A</a:t>
            </a:r>
            <a:endParaRPr lang="fr-FR" b="1" dirty="0">
              <a:solidFill>
                <a:schemeClr val="accent6"/>
              </a:solidFill>
              <a:latin typeface="Georgia" panose="02040502050405020303" pitchFamily="18" charset="0"/>
            </a:endParaRPr>
          </a:p>
        </p:txBody>
      </p:sp>
      <p:sp>
        <p:nvSpPr>
          <p:cNvPr id="71" name="ZoneTexte 70"/>
          <p:cNvSpPr txBox="1"/>
          <p:nvPr/>
        </p:nvSpPr>
        <p:spPr>
          <a:xfrm>
            <a:off x="5165859" y="4370359"/>
            <a:ext cx="1806064" cy="369332"/>
          </a:xfrm>
          <a:prstGeom prst="rect">
            <a:avLst/>
          </a:prstGeom>
          <a:noFill/>
        </p:spPr>
        <p:txBody>
          <a:bodyPr wrap="square" rtlCol="0">
            <a:spAutoFit/>
          </a:bodyPr>
          <a:lstStyle/>
          <a:p>
            <a:r>
              <a:rPr lang="fr-FR" b="1" dirty="0" smtClean="0">
                <a:solidFill>
                  <a:schemeClr val="accent6"/>
                </a:solidFill>
                <a:latin typeface="Georgia" panose="02040502050405020303" pitchFamily="18" charset="0"/>
              </a:rPr>
              <a:t>Personnage A</a:t>
            </a:r>
            <a:endParaRPr lang="fr-FR" b="1" dirty="0">
              <a:solidFill>
                <a:schemeClr val="accent6"/>
              </a:solidFill>
              <a:latin typeface="Georgia" panose="02040502050405020303" pitchFamily="18" charset="0"/>
            </a:endParaRPr>
          </a:p>
        </p:txBody>
      </p:sp>
      <p:sp>
        <p:nvSpPr>
          <p:cNvPr id="72" name="ZoneTexte 71"/>
          <p:cNvSpPr txBox="1"/>
          <p:nvPr/>
        </p:nvSpPr>
        <p:spPr>
          <a:xfrm>
            <a:off x="258842" y="1265117"/>
            <a:ext cx="1806064" cy="369332"/>
          </a:xfrm>
          <a:prstGeom prst="rect">
            <a:avLst/>
          </a:prstGeom>
          <a:noFill/>
        </p:spPr>
        <p:txBody>
          <a:bodyPr wrap="square" rtlCol="0">
            <a:spAutoFit/>
          </a:bodyPr>
          <a:lstStyle/>
          <a:p>
            <a:r>
              <a:rPr lang="fr-FR" b="1" dirty="0" smtClean="0">
                <a:solidFill>
                  <a:schemeClr val="accent6"/>
                </a:solidFill>
                <a:latin typeface="Georgia" panose="02040502050405020303" pitchFamily="18" charset="0"/>
              </a:rPr>
              <a:t>Personnage A</a:t>
            </a:r>
            <a:endParaRPr lang="fr-FR" b="1" dirty="0">
              <a:solidFill>
                <a:schemeClr val="accent6"/>
              </a:solidFill>
              <a:latin typeface="Georgia" panose="02040502050405020303" pitchFamily="18" charset="0"/>
            </a:endParaRPr>
          </a:p>
        </p:txBody>
      </p:sp>
      <p:sp>
        <p:nvSpPr>
          <p:cNvPr id="73" name="ZoneTexte 72"/>
          <p:cNvSpPr txBox="1"/>
          <p:nvPr/>
        </p:nvSpPr>
        <p:spPr>
          <a:xfrm>
            <a:off x="286644" y="4352583"/>
            <a:ext cx="1806064" cy="369332"/>
          </a:xfrm>
          <a:prstGeom prst="rect">
            <a:avLst/>
          </a:prstGeom>
          <a:noFill/>
        </p:spPr>
        <p:txBody>
          <a:bodyPr wrap="square" rtlCol="0">
            <a:spAutoFit/>
          </a:bodyPr>
          <a:lstStyle/>
          <a:p>
            <a:r>
              <a:rPr lang="fr-FR" b="1" dirty="0" smtClean="0">
                <a:solidFill>
                  <a:schemeClr val="accent6"/>
                </a:solidFill>
                <a:latin typeface="Georgia" panose="02040502050405020303" pitchFamily="18" charset="0"/>
              </a:rPr>
              <a:t>Personnage A</a:t>
            </a:r>
            <a:endParaRPr lang="fr-FR" b="1" dirty="0">
              <a:solidFill>
                <a:schemeClr val="accent6"/>
              </a:solidFill>
              <a:latin typeface="Georgia" panose="02040502050405020303" pitchFamily="18" charset="0"/>
            </a:endParaRPr>
          </a:p>
        </p:txBody>
      </p:sp>
      <p:sp>
        <p:nvSpPr>
          <p:cNvPr id="74" name="Rectangle à coins arrondis 79">
            <a:extLst>
              <a:ext uri="{FF2B5EF4-FFF2-40B4-BE49-F238E27FC236}">
                <a16:creationId xmlns:a16="http://schemas.microsoft.com/office/drawing/2014/main" id="{E50B839A-6DE0-22D3-EF8B-23F9E9185DCC}"/>
              </a:ext>
            </a:extLst>
          </p:cNvPr>
          <p:cNvSpPr/>
          <p:nvPr/>
        </p:nvSpPr>
        <p:spPr>
          <a:xfrm>
            <a:off x="2706592" y="1745249"/>
            <a:ext cx="1749789" cy="1224691"/>
          </a:xfrm>
          <a:prstGeom prst="wedgeRoundRectCallout">
            <a:avLst>
              <a:gd name="adj1" fmla="val 61426"/>
              <a:gd name="adj2" fmla="val 37738"/>
              <a:gd name="adj3" fmla="val 16667"/>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a:solidFill>
                  <a:schemeClr val="accent6">
                    <a:lumMod val="75000"/>
                  </a:schemeClr>
                </a:solidFill>
              </a:rPr>
              <a:t>J’ai trop peur qu’elle soit montrée à des potes ou ma famille</a:t>
            </a:r>
          </a:p>
        </p:txBody>
      </p:sp>
      <p:sp>
        <p:nvSpPr>
          <p:cNvPr id="75" name="Rectangle à coins arrondis 79">
            <a:extLst>
              <a:ext uri="{FF2B5EF4-FFF2-40B4-BE49-F238E27FC236}">
                <a16:creationId xmlns:a16="http://schemas.microsoft.com/office/drawing/2014/main" id="{DF7C0125-DC02-1B1F-EB87-36536CC0FFB9}"/>
              </a:ext>
            </a:extLst>
          </p:cNvPr>
          <p:cNvSpPr/>
          <p:nvPr/>
        </p:nvSpPr>
        <p:spPr>
          <a:xfrm>
            <a:off x="313239" y="1739739"/>
            <a:ext cx="1749789" cy="755129"/>
          </a:xfrm>
          <a:prstGeom prst="wedgeRoundRectCallout">
            <a:avLst>
              <a:gd name="adj1" fmla="val 61426"/>
              <a:gd name="adj2" fmla="val 37738"/>
              <a:gd name="adj3" fmla="val 16667"/>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a:solidFill>
                  <a:schemeClr val="accent6">
                    <a:lumMod val="75000"/>
                  </a:schemeClr>
                </a:solidFill>
              </a:rPr>
              <a:t>Peut-être que je ne risque rien ??</a:t>
            </a:r>
          </a:p>
        </p:txBody>
      </p:sp>
      <p:sp>
        <p:nvSpPr>
          <p:cNvPr id="76" name="Rectangle à coins arrondis 75"/>
          <p:cNvSpPr/>
          <p:nvPr/>
        </p:nvSpPr>
        <p:spPr>
          <a:xfrm>
            <a:off x="5216482" y="1785467"/>
            <a:ext cx="1727639" cy="1136398"/>
          </a:xfrm>
          <a:prstGeom prst="wedgeRoundRectCallout">
            <a:avLst>
              <a:gd name="adj1" fmla="val 61426"/>
              <a:gd name="adj2" fmla="val 37738"/>
              <a:gd name="adj3" fmla="val 16667"/>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accent6">
                    <a:lumMod val="75000"/>
                  </a:schemeClr>
                </a:solidFill>
              </a:rPr>
              <a:t>Mon père va me tuer</a:t>
            </a:r>
            <a:endParaRPr lang="fr-FR" sz="1600" b="1" dirty="0">
              <a:solidFill>
                <a:schemeClr val="accent6">
                  <a:lumMod val="75000"/>
                </a:schemeClr>
              </a:solidFill>
            </a:endParaRPr>
          </a:p>
        </p:txBody>
      </p:sp>
      <p:sp>
        <p:nvSpPr>
          <p:cNvPr id="77" name="Rectangle à coins arrondis 35">
            <a:extLst>
              <a:ext uri="{FF2B5EF4-FFF2-40B4-BE49-F238E27FC236}">
                <a16:creationId xmlns:a16="http://schemas.microsoft.com/office/drawing/2014/main" id="{F6752EC2-0361-EBB8-E919-A9C6BA65A715}"/>
              </a:ext>
            </a:extLst>
          </p:cNvPr>
          <p:cNvSpPr/>
          <p:nvPr/>
        </p:nvSpPr>
        <p:spPr>
          <a:xfrm>
            <a:off x="7674466" y="1729109"/>
            <a:ext cx="1729398" cy="746330"/>
          </a:xfrm>
          <a:prstGeom prst="wedgeRoundRectCallout">
            <a:avLst>
              <a:gd name="adj1" fmla="val 61426"/>
              <a:gd name="adj2" fmla="val 37738"/>
              <a:gd name="adj3" fmla="val 16667"/>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a:solidFill>
                  <a:schemeClr val="accent6">
                    <a:lumMod val="75000"/>
                  </a:schemeClr>
                </a:solidFill>
              </a:rPr>
              <a:t>Tu m’aides pas, là…</a:t>
            </a:r>
          </a:p>
        </p:txBody>
      </p:sp>
      <p:sp>
        <p:nvSpPr>
          <p:cNvPr id="78" name="Rectangle à coins arrondis 35">
            <a:extLst>
              <a:ext uri="{FF2B5EF4-FFF2-40B4-BE49-F238E27FC236}">
                <a16:creationId xmlns:a16="http://schemas.microsoft.com/office/drawing/2014/main" id="{D8BB02C6-6F1A-26FF-8DD2-75CF9B5BCAC2}"/>
              </a:ext>
            </a:extLst>
          </p:cNvPr>
          <p:cNvSpPr/>
          <p:nvPr/>
        </p:nvSpPr>
        <p:spPr>
          <a:xfrm>
            <a:off x="2745704" y="4899840"/>
            <a:ext cx="1729398" cy="746330"/>
          </a:xfrm>
          <a:prstGeom prst="wedgeRoundRectCallout">
            <a:avLst>
              <a:gd name="adj1" fmla="val 61426"/>
              <a:gd name="adj2" fmla="val 37738"/>
              <a:gd name="adj3" fmla="val 16667"/>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a:solidFill>
                  <a:schemeClr val="accent6">
                    <a:lumMod val="75000"/>
                  </a:schemeClr>
                </a:solidFill>
              </a:rPr>
              <a:t>J’ai un peu mal</a:t>
            </a:r>
          </a:p>
        </p:txBody>
      </p:sp>
      <p:sp>
        <p:nvSpPr>
          <p:cNvPr id="83" name="Rectangle à coins arrondis 35">
            <a:extLst>
              <a:ext uri="{FF2B5EF4-FFF2-40B4-BE49-F238E27FC236}">
                <a16:creationId xmlns:a16="http://schemas.microsoft.com/office/drawing/2014/main" id="{28A737AC-80D6-DBDD-8427-4C0EC7551A87}"/>
              </a:ext>
            </a:extLst>
          </p:cNvPr>
          <p:cNvSpPr/>
          <p:nvPr/>
        </p:nvSpPr>
        <p:spPr>
          <a:xfrm>
            <a:off x="10094621" y="4899722"/>
            <a:ext cx="1729398" cy="746330"/>
          </a:xfrm>
          <a:prstGeom prst="wedgeRoundRectCallout">
            <a:avLst>
              <a:gd name="adj1" fmla="val 61426"/>
              <a:gd name="adj2" fmla="val 37738"/>
              <a:gd name="adj3" fmla="val 16667"/>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a:solidFill>
                  <a:schemeClr val="accent6">
                    <a:lumMod val="75000"/>
                  </a:schemeClr>
                </a:solidFill>
              </a:rPr>
              <a:t>J’ai adoré… mais j’ai un peu honte</a:t>
            </a:r>
          </a:p>
        </p:txBody>
      </p:sp>
      <p:sp>
        <p:nvSpPr>
          <p:cNvPr id="84" name="Rectangle à coins arrondis 35">
            <a:extLst>
              <a:ext uri="{FF2B5EF4-FFF2-40B4-BE49-F238E27FC236}">
                <a16:creationId xmlns:a16="http://schemas.microsoft.com/office/drawing/2014/main" id="{D43C7C96-60C8-2163-55E4-24ABC2A90EA7}"/>
              </a:ext>
            </a:extLst>
          </p:cNvPr>
          <p:cNvSpPr/>
          <p:nvPr/>
        </p:nvSpPr>
        <p:spPr>
          <a:xfrm>
            <a:off x="10132954" y="1798504"/>
            <a:ext cx="1729398" cy="746330"/>
          </a:xfrm>
          <a:prstGeom prst="wedgeRoundRectCallout">
            <a:avLst>
              <a:gd name="adj1" fmla="val 61426"/>
              <a:gd name="adj2" fmla="val 37738"/>
              <a:gd name="adj3" fmla="val 16667"/>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a:solidFill>
                  <a:schemeClr val="accent6">
                    <a:lumMod val="75000"/>
                  </a:schemeClr>
                </a:solidFill>
              </a:rPr>
              <a:t>C’est normal tu crois ?</a:t>
            </a:r>
          </a:p>
        </p:txBody>
      </p:sp>
      <p:sp>
        <p:nvSpPr>
          <p:cNvPr id="85" name="Rectangle à coins arrondis 35">
            <a:extLst>
              <a:ext uri="{FF2B5EF4-FFF2-40B4-BE49-F238E27FC236}">
                <a16:creationId xmlns:a16="http://schemas.microsoft.com/office/drawing/2014/main" id="{C05C063A-90F4-9E24-EE60-653F5BB9BB62}"/>
              </a:ext>
            </a:extLst>
          </p:cNvPr>
          <p:cNvSpPr/>
          <p:nvPr/>
        </p:nvSpPr>
        <p:spPr>
          <a:xfrm>
            <a:off x="313239" y="4874862"/>
            <a:ext cx="1729398" cy="746330"/>
          </a:xfrm>
          <a:prstGeom prst="wedgeRoundRectCallout">
            <a:avLst>
              <a:gd name="adj1" fmla="val 61426"/>
              <a:gd name="adj2" fmla="val 37738"/>
              <a:gd name="adj3" fmla="val 16667"/>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a:solidFill>
                  <a:schemeClr val="accent6">
                    <a:lumMod val="75000"/>
                  </a:schemeClr>
                </a:solidFill>
              </a:rPr>
              <a:t>Je me sens pas bien</a:t>
            </a:r>
          </a:p>
        </p:txBody>
      </p:sp>
      <p:sp>
        <p:nvSpPr>
          <p:cNvPr id="86" name="Rectangle à coins arrondis 35">
            <a:extLst>
              <a:ext uri="{FF2B5EF4-FFF2-40B4-BE49-F238E27FC236}">
                <a16:creationId xmlns:a16="http://schemas.microsoft.com/office/drawing/2014/main" id="{C2BEFFCC-BF49-CBAC-05D6-DF21A5867E41}"/>
              </a:ext>
            </a:extLst>
          </p:cNvPr>
          <p:cNvSpPr/>
          <p:nvPr/>
        </p:nvSpPr>
        <p:spPr>
          <a:xfrm>
            <a:off x="5216482" y="4899722"/>
            <a:ext cx="1729398" cy="746330"/>
          </a:xfrm>
          <a:prstGeom prst="wedgeRoundRectCallout">
            <a:avLst>
              <a:gd name="adj1" fmla="val 61426"/>
              <a:gd name="adj2" fmla="val 37738"/>
              <a:gd name="adj3" fmla="val 16667"/>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a:solidFill>
                  <a:schemeClr val="accent6">
                    <a:lumMod val="75000"/>
                  </a:schemeClr>
                </a:solidFill>
              </a:rPr>
              <a:t>J’ai rien senti</a:t>
            </a:r>
          </a:p>
        </p:txBody>
      </p:sp>
      <p:sp>
        <p:nvSpPr>
          <p:cNvPr id="87" name="Rectangle à coins arrondis 35">
            <a:extLst>
              <a:ext uri="{FF2B5EF4-FFF2-40B4-BE49-F238E27FC236}">
                <a16:creationId xmlns:a16="http://schemas.microsoft.com/office/drawing/2014/main" id="{7ECD71C7-E8C5-BB28-C591-4DAE21AF67DB}"/>
              </a:ext>
            </a:extLst>
          </p:cNvPr>
          <p:cNvSpPr/>
          <p:nvPr/>
        </p:nvSpPr>
        <p:spPr>
          <a:xfrm>
            <a:off x="7663935" y="4910365"/>
            <a:ext cx="1729398" cy="746330"/>
          </a:xfrm>
          <a:prstGeom prst="wedgeRoundRectCallout">
            <a:avLst>
              <a:gd name="adj1" fmla="val 61426"/>
              <a:gd name="adj2" fmla="val 37738"/>
              <a:gd name="adj3" fmla="val 16667"/>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a:solidFill>
                  <a:schemeClr val="accent6">
                    <a:lumMod val="75000"/>
                  </a:schemeClr>
                </a:solidFill>
              </a:rPr>
              <a:t>J’avais grave la pression</a:t>
            </a:r>
          </a:p>
        </p:txBody>
      </p:sp>
    </p:spTree>
    <p:extLst>
      <p:ext uri="{BB962C8B-B14F-4D97-AF65-F5344CB8AC3E}">
        <p14:creationId xmlns:p14="http://schemas.microsoft.com/office/powerpoint/2010/main" val="18388057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Titre 1"/>
          <p:cNvSpPr txBox="1">
            <a:spLocks/>
          </p:cNvSpPr>
          <p:nvPr/>
        </p:nvSpPr>
        <p:spPr>
          <a:xfrm>
            <a:off x="0" y="2"/>
            <a:ext cx="12192000" cy="632114"/>
          </a:xfrm>
          <a:prstGeom prst="rect">
            <a:avLst/>
          </a:prstGeom>
          <a:solidFill>
            <a:schemeClr val="bg2">
              <a:lumMod val="75000"/>
            </a:schemeClr>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dirty="0" smtClean="0"/>
              <a:t>Cartes Dialogue</a:t>
            </a:r>
            <a:endParaRPr lang="fr-FR" dirty="0"/>
          </a:p>
        </p:txBody>
      </p:sp>
      <p:grpSp>
        <p:nvGrpSpPr>
          <p:cNvPr id="79" name="Groupe 78"/>
          <p:cNvGrpSpPr/>
          <p:nvPr/>
        </p:nvGrpSpPr>
        <p:grpSpPr>
          <a:xfrm>
            <a:off x="9859251" y="651148"/>
            <a:ext cx="2292996" cy="3073002"/>
            <a:chOff x="394156" y="1038665"/>
            <a:chExt cx="2095656" cy="2656449"/>
          </a:xfrm>
        </p:grpSpPr>
        <p:sp>
          <p:nvSpPr>
            <p:cNvPr id="80" name="Rectangle à coins arrondis 79"/>
            <p:cNvSpPr/>
            <p:nvPr/>
          </p:nvSpPr>
          <p:spPr>
            <a:xfrm>
              <a:off x="394156" y="1038665"/>
              <a:ext cx="2095656" cy="2656449"/>
            </a:xfrm>
            <a:prstGeom prst="roundRect">
              <a:avLst>
                <a:gd name="adj" fmla="val 9863"/>
              </a:avLst>
            </a:prstGeom>
            <a:solidFill>
              <a:schemeClr val="accent6">
                <a:lumMod val="60000"/>
                <a:lumOff val="40000"/>
              </a:schemeClr>
            </a:solid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81" name="Groupe 80"/>
            <p:cNvGrpSpPr/>
            <p:nvPr/>
          </p:nvGrpSpPr>
          <p:grpSpPr>
            <a:xfrm>
              <a:off x="506896" y="1173134"/>
              <a:ext cx="1920976" cy="2409031"/>
              <a:chOff x="7612942" y="1700261"/>
              <a:chExt cx="1920976" cy="2409031"/>
            </a:xfrm>
          </p:grpSpPr>
          <p:sp>
            <p:nvSpPr>
              <p:cNvPr id="82" name="Rectangle à coins arrondis 81"/>
              <p:cNvSpPr/>
              <p:nvPr/>
            </p:nvSpPr>
            <p:spPr>
              <a:xfrm>
                <a:off x="7612942" y="1700261"/>
                <a:ext cx="1888172" cy="2409031"/>
              </a:xfrm>
              <a:prstGeom prst="roundRect">
                <a:avLst>
                  <a:gd name="adj" fmla="val 9863"/>
                </a:avLst>
              </a:prstGeom>
              <a:solidFill>
                <a:schemeClr val="bg1"/>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12" name="Rectangle à coins arrondis 111"/>
              <p:cNvSpPr/>
              <p:nvPr/>
            </p:nvSpPr>
            <p:spPr>
              <a:xfrm>
                <a:off x="7612942" y="1700261"/>
                <a:ext cx="1888172" cy="353622"/>
              </a:xfrm>
              <a:prstGeom prst="roundRect">
                <a:avLst>
                  <a:gd name="adj" fmla="val 50000"/>
                </a:avLst>
              </a:prstGeom>
              <a:solidFill>
                <a:schemeClr val="accent6">
                  <a:lumMod val="60000"/>
                  <a:lumOff val="40000"/>
                </a:schemeClr>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13" name="ZoneTexte 112"/>
              <p:cNvSpPr txBox="1"/>
              <p:nvPr/>
            </p:nvSpPr>
            <p:spPr>
              <a:xfrm>
                <a:off x="7648846" y="1717970"/>
                <a:ext cx="1885072" cy="292662"/>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grpSp>
        <p:nvGrpSpPr>
          <p:cNvPr id="114" name="Groupe 113"/>
          <p:cNvGrpSpPr/>
          <p:nvPr/>
        </p:nvGrpSpPr>
        <p:grpSpPr>
          <a:xfrm>
            <a:off x="40341" y="684499"/>
            <a:ext cx="2383627" cy="3021480"/>
            <a:chOff x="394156" y="1038665"/>
            <a:chExt cx="2095656" cy="2656449"/>
          </a:xfrm>
        </p:grpSpPr>
        <p:sp>
          <p:nvSpPr>
            <p:cNvPr id="115" name="Rectangle à coins arrondis 114"/>
            <p:cNvSpPr/>
            <p:nvPr/>
          </p:nvSpPr>
          <p:spPr>
            <a:xfrm>
              <a:off x="394156" y="1038665"/>
              <a:ext cx="2095656" cy="2656449"/>
            </a:xfrm>
            <a:prstGeom prst="roundRect">
              <a:avLst>
                <a:gd name="adj" fmla="val 9863"/>
              </a:avLst>
            </a:prstGeom>
            <a:solidFill>
              <a:schemeClr val="accent6">
                <a:lumMod val="60000"/>
                <a:lumOff val="40000"/>
              </a:schemeClr>
            </a:solid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116" name="Groupe 115"/>
            <p:cNvGrpSpPr/>
            <p:nvPr/>
          </p:nvGrpSpPr>
          <p:grpSpPr>
            <a:xfrm>
              <a:off x="506896" y="1173134"/>
              <a:ext cx="1920976" cy="2409031"/>
              <a:chOff x="7612942" y="1700261"/>
              <a:chExt cx="1920976" cy="2409031"/>
            </a:xfrm>
          </p:grpSpPr>
          <p:sp>
            <p:nvSpPr>
              <p:cNvPr id="117" name="Rectangle à coins arrondis 116"/>
              <p:cNvSpPr/>
              <p:nvPr/>
            </p:nvSpPr>
            <p:spPr>
              <a:xfrm>
                <a:off x="7612942" y="1700261"/>
                <a:ext cx="1888172" cy="2409031"/>
              </a:xfrm>
              <a:prstGeom prst="roundRect">
                <a:avLst>
                  <a:gd name="adj" fmla="val 9863"/>
                </a:avLst>
              </a:prstGeom>
              <a:solidFill>
                <a:schemeClr val="bg1"/>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18" name="Rectangle à coins arrondis 117"/>
              <p:cNvSpPr/>
              <p:nvPr/>
            </p:nvSpPr>
            <p:spPr>
              <a:xfrm>
                <a:off x="7612942" y="1700261"/>
                <a:ext cx="1888172" cy="353622"/>
              </a:xfrm>
              <a:prstGeom prst="roundRect">
                <a:avLst>
                  <a:gd name="adj" fmla="val 50000"/>
                </a:avLst>
              </a:prstGeom>
              <a:solidFill>
                <a:schemeClr val="accent6">
                  <a:lumMod val="60000"/>
                  <a:lumOff val="40000"/>
                </a:schemeClr>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19" name="ZoneTexte 118"/>
              <p:cNvSpPr txBox="1"/>
              <p:nvPr/>
            </p:nvSpPr>
            <p:spPr>
              <a:xfrm>
                <a:off x="7648846" y="1717970"/>
                <a:ext cx="1885072" cy="307777"/>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grpSp>
        <p:nvGrpSpPr>
          <p:cNvPr id="120" name="Groupe 119"/>
          <p:cNvGrpSpPr/>
          <p:nvPr/>
        </p:nvGrpSpPr>
        <p:grpSpPr>
          <a:xfrm>
            <a:off x="2477036" y="671436"/>
            <a:ext cx="2411731" cy="3057105"/>
            <a:chOff x="394156" y="1038665"/>
            <a:chExt cx="2095656" cy="2656449"/>
          </a:xfrm>
        </p:grpSpPr>
        <p:sp>
          <p:nvSpPr>
            <p:cNvPr id="121" name="Rectangle à coins arrondis 120"/>
            <p:cNvSpPr/>
            <p:nvPr/>
          </p:nvSpPr>
          <p:spPr>
            <a:xfrm>
              <a:off x="394156" y="1038665"/>
              <a:ext cx="2095656" cy="2656449"/>
            </a:xfrm>
            <a:prstGeom prst="roundRect">
              <a:avLst>
                <a:gd name="adj" fmla="val 9863"/>
              </a:avLst>
            </a:prstGeom>
            <a:solidFill>
              <a:schemeClr val="accent6">
                <a:lumMod val="60000"/>
                <a:lumOff val="40000"/>
              </a:schemeClr>
            </a:solid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122" name="Groupe 121"/>
            <p:cNvGrpSpPr/>
            <p:nvPr/>
          </p:nvGrpSpPr>
          <p:grpSpPr>
            <a:xfrm>
              <a:off x="506896" y="1173134"/>
              <a:ext cx="1920976" cy="2409031"/>
              <a:chOff x="7612942" y="1700261"/>
              <a:chExt cx="1920976" cy="2409031"/>
            </a:xfrm>
          </p:grpSpPr>
          <p:sp>
            <p:nvSpPr>
              <p:cNvPr id="123" name="Rectangle à coins arrondis 122"/>
              <p:cNvSpPr/>
              <p:nvPr/>
            </p:nvSpPr>
            <p:spPr>
              <a:xfrm>
                <a:off x="7612942" y="1700261"/>
                <a:ext cx="1888172" cy="2409031"/>
              </a:xfrm>
              <a:prstGeom prst="roundRect">
                <a:avLst>
                  <a:gd name="adj" fmla="val 9863"/>
                </a:avLst>
              </a:prstGeom>
              <a:solidFill>
                <a:schemeClr val="bg1"/>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24" name="Rectangle à coins arrondis 123"/>
              <p:cNvSpPr/>
              <p:nvPr/>
            </p:nvSpPr>
            <p:spPr>
              <a:xfrm>
                <a:off x="7612942" y="1700261"/>
                <a:ext cx="1888172" cy="353622"/>
              </a:xfrm>
              <a:prstGeom prst="roundRect">
                <a:avLst>
                  <a:gd name="adj" fmla="val 50000"/>
                </a:avLst>
              </a:prstGeom>
              <a:solidFill>
                <a:schemeClr val="accent6">
                  <a:lumMod val="60000"/>
                  <a:lumOff val="40000"/>
                </a:schemeClr>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25" name="ZoneTexte 124"/>
              <p:cNvSpPr txBox="1"/>
              <p:nvPr/>
            </p:nvSpPr>
            <p:spPr>
              <a:xfrm>
                <a:off x="7648846" y="1717970"/>
                <a:ext cx="1885072" cy="294184"/>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grpSp>
        <p:nvGrpSpPr>
          <p:cNvPr id="126" name="Groupe 125"/>
          <p:cNvGrpSpPr/>
          <p:nvPr/>
        </p:nvGrpSpPr>
        <p:grpSpPr>
          <a:xfrm>
            <a:off x="4940084" y="684499"/>
            <a:ext cx="2408267" cy="3052714"/>
            <a:chOff x="394156" y="1038665"/>
            <a:chExt cx="2095656" cy="2656449"/>
          </a:xfrm>
        </p:grpSpPr>
        <p:sp>
          <p:nvSpPr>
            <p:cNvPr id="127" name="Rectangle à coins arrondis 126"/>
            <p:cNvSpPr/>
            <p:nvPr/>
          </p:nvSpPr>
          <p:spPr>
            <a:xfrm>
              <a:off x="394156" y="1038665"/>
              <a:ext cx="2095656" cy="2656449"/>
            </a:xfrm>
            <a:prstGeom prst="roundRect">
              <a:avLst>
                <a:gd name="adj" fmla="val 9863"/>
              </a:avLst>
            </a:prstGeom>
            <a:solidFill>
              <a:schemeClr val="accent6">
                <a:lumMod val="60000"/>
                <a:lumOff val="40000"/>
              </a:schemeClr>
            </a:solid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128" name="Groupe 127"/>
            <p:cNvGrpSpPr/>
            <p:nvPr/>
          </p:nvGrpSpPr>
          <p:grpSpPr>
            <a:xfrm>
              <a:off x="506896" y="1173134"/>
              <a:ext cx="1920976" cy="2409031"/>
              <a:chOff x="7612942" y="1700261"/>
              <a:chExt cx="1920976" cy="2409031"/>
            </a:xfrm>
          </p:grpSpPr>
          <p:sp>
            <p:nvSpPr>
              <p:cNvPr id="129" name="Rectangle à coins arrondis 128"/>
              <p:cNvSpPr/>
              <p:nvPr/>
            </p:nvSpPr>
            <p:spPr>
              <a:xfrm>
                <a:off x="7612942" y="1700261"/>
                <a:ext cx="1888172" cy="2409031"/>
              </a:xfrm>
              <a:prstGeom prst="roundRect">
                <a:avLst>
                  <a:gd name="adj" fmla="val 9863"/>
                </a:avLst>
              </a:prstGeom>
              <a:solidFill>
                <a:schemeClr val="bg1"/>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30" name="Rectangle à coins arrondis 129"/>
              <p:cNvSpPr/>
              <p:nvPr/>
            </p:nvSpPr>
            <p:spPr>
              <a:xfrm>
                <a:off x="7612942" y="1700261"/>
                <a:ext cx="1888172" cy="353622"/>
              </a:xfrm>
              <a:prstGeom prst="roundRect">
                <a:avLst>
                  <a:gd name="adj" fmla="val 50000"/>
                </a:avLst>
              </a:prstGeom>
              <a:solidFill>
                <a:schemeClr val="accent6">
                  <a:lumMod val="60000"/>
                  <a:lumOff val="40000"/>
                </a:schemeClr>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31" name="ZoneTexte 130"/>
              <p:cNvSpPr txBox="1"/>
              <p:nvPr/>
            </p:nvSpPr>
            <p:spPr>
              <a:xfrm>
                <a:off x="7648846" y="1717970"/>
                <a:ext cx="1885072" cy="294607"/>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grpSp>
        <p:nvGrpSpPr>
          <p:cNvPr id="132" name="Groupe 131"/>
          <p:cNvGrpSpPr/>
          <p:nvPr/>
        </p:nvGrpSpPr>
        <p:grpSpPr>
          <a:xfrm>
            <a:off x="7399667" y="671436"/>
            <a:ext cx="2409617" cy="3054425"/>
            <a:chOff x="394156" y="1038665"/>
            <a:chExt cx="2095656" cy="2656449"/>
          </a:xfrm>
        </p:grpSpPr>
        <p:sp>
          <p:nvSpPr>
            <p:cNvPr id="133" name="Rectangle à coins arrondis 132"/>
            <p:cNvSpPr/>
            <p:nvPr/>
          </p:nvSpPr>
          <p:spPr>
            <a:xfrm>
              <a:off x="394156" y="1038665"/>
              <a:ext cx="2095656" cy="2656449"/>
            </a:xfrm>
            <a:prstGeom prst="roundRect">
              <a:avLst>
                <a:gd name="adj" fmla="val 9863"/>
              </a:avLst>
            </a:prstGeom>
            <a:solidFill>
              <a:schemeClr val="accent6">
                <a:lumMod val="60000"/>
                <a:lumOff val="40000"/>
              </a:schemeClr>
            </a:solid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134" name="Groupe 133"/>
            <p:cNvGrpSpPr/>
            <p:nvPr/>
          </p:nvGrpSpPr>
          <p:grpSpPr>
            <a:xfrm>
              <a:off x="506896" y="1173134"/>
              <a:ext cx="1920976" cy="2409031"/>
              <a:chOff x="7612942" y="1700261"/>
              <a:chExt cx="1920976" cy="2409031"/>
            </a:xfrm>
          </p:grpSpPr>
          <p:sp>
            <p:nvSpPr>
              <p:cNvPr id="135" name="Rectangle à coins arrondis 134"/>
              <p:cNvSpPr/>
              <p:nvPr/>
            </p:nvSpPr>
            <p:spPr>
              <a:xfrm>
                <a:off x="7612942" y="1700261"/>
                <a:ext cx="1888172" cy="2409031"/>
              </a:xfrm>
              <a:prstGeom prst="roundRect">
                <a:avLst>
                  <a:gd name="adj" fmla="val 9863"/>
                </a:avLst>
              </a:prstGeom>
              <a:solidFill>
                <a:schemeClr val="bg1"/>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36" name="Rectangle à coins arrondis 135"/>
              <p:cNvSpPr/>
              <p:nvPr/>
            </p:nvSpPr>
            <p:spPr>
              <a:xfrm>
                <a:off x="7612942" y="1700261"/>
                <a:ext cx="1888172" cy="353622"/>
              </a:xfrm>
              <a:prstGeom prst="roundRect">
                <a:avLst>
                  <a:gd name="adj" fmla="val 50000"/>
                </a:avLst>
              </a:prstGeom>
              <a:solidFill>
                <a:schemeClr val="accent6">
                  <a:lumMod val="60000"/>
                  <a:lumOff val="40000"/>
                </a:schemeClr>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37" name="ZoneTexte 136"/>
              <p:cNvSpPr txBox="1"/>
              <p:nvPr/>
            </p:nvSpPr>
            <p:spPr>
              <a:xfrm>
                <a:off x="7648846" y="1717970"/>
                <a:ext cx="1885072" cy="294442"/>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grpSp>
        <p:nvGrpSpPr>
          <p:cNvPr id="138" name="Groupe 137"/>
          <p:cNvGrpSpPr/>
          <p:nvPr/>
        </p:nvGrpSpPr>
        <p:grpSpPr>
          <a:xfrm>
            <a:off x="9859251" y="3739439"/>
            <a:ext cx="2292996" cy="3073002"/>
            <a:chOff x="394156" y="1038665"/>
            <a:chExt cx="2095656" cy="2656449"/>
          </a:xfrm>
        </p:grpSpPr>
        <p:sp>
          <p:nvSpPr>
            <p:cNvPr id="139" name="Rectangle à coins arrondis 138"/>
            <p:cNvSpPr/>
            <p:nvPr/>
          </p:nvSpPr>
          <p:spPr>
            <a:xfrm>
              <a:off x="394156" y="1038665"/>
              <a:ext cx="2095656" cy="2656449"/>
            </a:xfrm>
            <a:prstGeom prst="roundRect">
              <a:avLst>
                <a:gd name="adj" fmla="val 9863"/>
              </a:avLst>
            </a:prstGeom>
            <a:solidFill>
              <a:schemeClr val="accent6">
                <a:lumMod val="60000"/>
                <a:lumOff val="40000"/>
              </a:schemeClr>
            </a:solid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140" name="Groupe 139"/>
            <p:cNvGrpSpPr/>
            <p:nvPr/>
          </p:nvGrpSpPr>
          <p:grpSpPr>
            <a:xfrm>
              <a:off x="506896" y="1173134"/>
              <a:ext cx="1920976" cy="2409031"/>
              <a:chOff x="7612942" y="1700261"/>
              <a:chExt cx="1920976" cy="2409031"/>
            </a:xfrm>
          </p:grpSpPr>
          <p:sp>
            <p:nvSpPr>
              <p:cNvPr id="141" name="Rectangle à coins arrondis 140"/>
              <p:cNvSpPr/>
              <p:nvPr/>
            </p:nvSpPr>
            <p:spPr>
              <a:xfrm>
                <a:off x="7612942" y="1700261"/>
                <a:ext cx="1888172" cy="2409031"/>
              </a:xfrm>
              <a:prstGeom prst="roundRect">
                <a:avLst>
                  <a:gd name="adj" fmla="val 9863"/>
                </a:avLst>
              </a:prstGeom>
              <a:solidFill>
                <a:schemeClr val="bg1"/>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42" name="Rectangle à coins arrondis 141"/>
              <p:cNvSpPr/>
              <p:nvPr/>
            </p:nvSpPr>
            <p:spPr>
              <a:xfrm>
                <a:off x="7612942" y="1700261"/>
                <a:ext cx="1888172" cy="353622"/>
              </a:xfrm>
              <a:prstGeom prst="roundRect">
                <a:avLst>
                  <a:gd name="adj" fmla="val 50000"/>
                </a:avLst>
              </a:prstGeom>
              <a:solidFill>
                <a:schemeClr val="accent6">
                  <a:lumMod val="60000"/>
                  <a:lumOff val="40000"/>
                </a:schemeClr>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43" name="ZoneTexte 142"/>
              <p:cNvSpPr txBox="1"/>
              <p:nvPr/>
            </p:nvSpPr>
            <p:spPr>
              <a:xfrm>
                <a:off x="7648846" y="1717970"/>
                <a:ext cx="1885072" cy="292662"/>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grpSp>
        <p:nvGrpSpPr>
          <p:cNvPr id="144" name="Groupe 143"/>
          <p:cNvGrpSpPr/>
          <p:nvPr/>
        </p:nvGrpSpPr>
        <p:grpSpPr>
          <a:xfrm>
            <a:off x="40341" y="3772790"/>
            <a:ext cx="2383627" cy="3021480"/>
            <a:chOff x="394156" y="1038665"/>
            <a:chExt cx="2095656" cy="2656449"/>
          </a:xfrm>
        </p:grpSpPr>
        <p:sp>
          <p:nvSpPr>
            <p:cNvPr id="145" name="Rectangle à coins arrondis 144"/>
            <p:cNvSpPr/>
            <p:nvPr/>
          </p:nvSpPr>
          <p:spPr>
            <a:xfrm>
              <a:off x="394156" y="1038665"/>
              <a:ext cx="2095656" cy="2656449"/>
            </a:xfrm>
            <a:prstGeom prst="roundRect">
              <a:avLst>
                <a:gd name="adj" fmla="val 9863"/>
              </a:avLst>
            </a:prstGeom>
            <a:solidFill>
              <a:schemeClr val="accent6">
                <a:lumMod val="60000"/>
                <a:lumOff val="40000"/>
              </a:schemeClr>
            </a:solid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146" name="Groupe 145"/>
            <p:cNvGrpSpPr/>
            <p:nvPr/>
          </p:nvGrpSpPr>
          <p:grpSpPr>
            <a:xfrm>
              <a:off x="506896" y="1173134"/>
              <a:ext cx="1920976" cy="2409031"/>
              <a:chOff x="7612942" y="1700261"/>
              <a:chExt cx="1920976" cy="2409031"/>
            </a:xfrm>
          </p:grpSpPr>
          <p:sp>
            <p:nvSpPr>
              <p:cNvPr id="147" name="Rectangle à coins arrondis 146"/>
              <p:cNvSpPr/>
              <p:nvPr/>
            </p:nvSpPr>
            <p:spPr>
              <a:xfrm>
                <a:off x="7612942" y="1700261"/>
                <a:ext cx="1888172" cy="2409031"/>
              </a:xfrm>
              <a:prstGeom prst="roundRect">
                <a:avLst>
                  <a:gd name="adj" fmla="val 9863"/>
                </a:avLst>
              </a:prstGeom>
              <a:solidFill>
                <a:schemeClr val="bg1"/>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48" name="Rectangle à coins arrondis 147"/>
              <p:cNvSpPr/>
              <p:nvPr/>
            </p:nvSpPr>
            <p:spPr>
              <a:xfrm>
                <a:off x="7612942" y="1700261"/>
                <a:ext cx="1888172" cy="353622"/>
              </a:xfrm>
              <a:prstGeom prst="roundRect">
                <a:avLst>
                  <a:gd name="adj" fmla="val 50000"/>
                </a:avLst>
              </a:prstGeom>
              <a:solidFill>
                <a:schemeClr val="accent6">
                  <a:lumMod val="60000"/>
                  <a:lumOff val="40000"/>
                </a:schemeClr>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49" name="ZoneTexte 148"/>
              <p:cNvSpPr txBox="1"/>
              <p:nvPr/>
            </p:nvSpPr>
            <p:spPr>
              <a:xfrm>
                <a:off x="7648846" y="1717970"/>
                <a:ext cx="1885072" cy="307777"/>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grpSp>
        <p:nvGrpSpPr>
          <p:cNvPr id="150" name="Groupe 149"/>
          <p:cNvGrpSpPr/>
          <p:nvPr/>
        </p:nvGrpSpPr>
        <p:grpSpPr>
          <a:xfrm>
            <a:off x="2477036" y="3772790"/>
            <a:ext cx="2411731" cy="3057105"/>
            <a:chOff x="394156" y="1038665"/>
            <a:chExt cx="2095656" cy="2656449"/>
          </a:xfrm>
        </p:grpSpPr>
        <p:sp>
          <p:nvSpPr>
            <p:cNvPr id="151" name="Rectangle à coins arrondis 150"/>
            <p:cNvSpPr/>
            <p:nvPr/>
          </p:nvSpPr>
          <p:spPr>
            <a:xfrm>
              <a:off x="394156" y="1038665"/>
              <a:ext cx="2095656" cy="2656449"/>
            </a:xfrm>
            <a:prstGeom prst="roundRect">
              <a:avLst>
                <a:gd name="adj" fmla="val 9863"/>
              </a:avLst>
            </a:prstGeom>
            <a:solidFill>
              <a:schemeClr val="accent6">
                <a:lumMod val="60000"/>
                <a:lumOff val="40000"/>
              </a:schemeClr>
            </a:solid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152" name="Groupe 151"/>
            <p:cNvGrpSpPr/>
            <p:nvPr/>
          </p:nvGrpSpPr>
          <p:grpSpPr>
            <a:xfrm>
              <a:off x="506896" y="1173134"/>
              <a:ext cx="1920976" cy="2409031"/>
              <a:chOff x="7612942" y="1700261"/>
              <a:chExt cx="1920976" cy="2409031"/>
            </a:xfrm>
          </p:grpSpPr>
          <p:sp>
            <p:nvSpPr>
              <p:cNvPr id="153" name="Rectangle à coins arrondis 152"/>
              <p:cNvSpPr/>
              <p:nvPr/>
            </p:nvSpPr>
            <p:spPr>
              <a:xfrm>
                <a:off x="7612942" y="1700261"/>
                <a:ext cx="1888172" cy="2409031"/>
              </a:xfrm>
              <a:prstGeom prst="roundRect">
                <a:avLst>
                  <a:gd name="adj" fmla="val 9863"/>
                </a:avLst>
              </a:prstGeom>
              <a:solidFill>
                <a:schemeClr val="bg1"/>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54" name="Rectangle à coins arrondis 153"/>
              <p:cNvSpPr/>
              <p:nvPr/>
            </p:nvSpPr>
            <p:spPr>
              <a:xfrm>
                <a:off x="7612942" y="1700261"/>
                <a:ext cx="1888172" cy="353622"/>
              </a:xfrm>
              <a:prstGeom prst="roundRect">
                <a:avLst>
                  <a:gd name="adj" fmla="val 50000"/>
                </a:avLst>
              </a:prstGeom>
              <a:solidFill>
                <a:schemeClr val="accent6">
                  <a:lumMod val="60000"/>
                  <a:lumOff val="40000"/>
                </a:schemeClr>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55" name="ZoneTexte 154"/>
              <p:cNvSpPr txBox="1"/>
              <p:nvPr/>
            </p:nvSpPr>
            <p:spPr>
              <a:xfrm>
                <a:off x="7648846" y="1717970"/>
                <a:ext cx="1885072" cy="294184"/>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grpSp>
        <p:nvGrpSpPr>
          <p:cNvPr id="156" name="Groupe 155"/>
          <p:cNvGrpSpPr/>
          <p:nvPr/>
        </p:nvGrpSpPr>
        <p:grpSpPr>
          <a:xfrm>
            <a:off x="4940084" y="3772790"/>
            <a:ext cx="2408267" cy="3052714"/>
            <a:chOff x="394156" y="1038665"/>
            <a:chExt cx="2095656" cy="2656449"/>
          </a:xfrm>
        </p:grpSpPr>
        <p:sp>
          <p:nvSpPr>
            <p:cNvPr id="157" name="Rectangle à coins arrondis 156"/>
            <p:cNvSpPr/>
            <p:nvPr/>
          </p:nvSpPr>
          <p:spPr>
            <a:xfrm>
              <a:off x="394156" y="1038665"/>
              <a:ext cx="2095656" cy="2656449"/>
            </a:xfrm>
            <a:prstGeom prst="roundRect">
              <a:avLst>
                <a:gd name="adj" fmla="val 9863"/>
              </a:avLst>
            </a:prstGeom>
            <a:solidFill>
              <a:schemeClr val="accent6">
                <a:lumMod val="60000"/>
                <a:lumOff val="40000"/>
              </a:schemeClr>
            </a:solid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158" name="Groupe 157"/>
            <p:cNvGrpSpPr/>
            <p:nvPr/>
          </p:nvGrpSpPr>
          <p:grpSpPr>
            <a:xfrm>
              <a:off x="506896" y="1173134"/>
              <a:ext cx="1920976" cy="2409031"/>
              <a:chOff x="7612942" y="1700261"/>
              <a:chExt cx="1920976" cy="2409031"/>
            </a:xfrm>
          </p:grpSpPr>
          <p:sp>
            <p:nvSpPr>
              <p:cNvPr id="159" name="Rectangle à coins arrondis 158"/>
              <p:cNvSpPr/>
              <p:nvPr/>
            </p:nvSpPr>
            <p:spPr>
              <a:xfrm>
                <a:off x="7612942" y="1700261"/>
                <a:ext cx="1888172" cy="2409031"/>
              </a:xfrm>
              <a:prstGeom prst="roundRect">
                <a:avLst>
                  <a:gd name="adj" fmla="val 9863"/>
                </a:avLst>
              </a:prstGeom>
              <a:solidFill>
                <a:schemeClr val="bg1"/>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60" name="Rectangle à coins arrondis 159"/>
              <p:cNvSpPr/>
              <p:nvPr/>
            </p:nvSpPr>
            <p:spPr>
              <a:xfrm>
                <a:off x="7612942" y="1700261"/>
                <a:ext cx="1888172" cy="353622"/>
              </a:xfrm>
              <a:prstGeom prst="roundRect">
                <a:avLst>
                  <a:gd name="adj" fmla="val 50000"/>
                </a:avLst>
              </a:prstGeom>
              <a:solidFill>
                <a:schemeClr val="accent6">
                  <a:lumMod val="60000"/>
                  <a:lumOff val="40000"/>
                </a:schemeClr>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61" name="ZoneTexte 160"/>
              <p:cNvSpPr txBox="1"/>
              <p:nvPr/>
            </p:nvSpPr>
            <p:spPr>
              <a:xfrm>
                <a:off x="7648846" y="1717970"/>
                <a:ext cx="1885072" cy="294607"/>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grpSp>
        <p:nvGrpSpPr>
          <p:cNvPr id="162" name="Groupe 161"/>
          <p:cNvGrpSpPr/>
          <p:nvPr/>
        </p:nvGrpSpPr>
        <p:grpSpPr>
          <a:xfrm>
            <a:off x="7399667" y="3772790"/>
            <a:ext cx="2409617" cy="3054425"/>
            <a:chOff x="394156" y="1038665"/>
            <a:chExt cx="2095656" cy="2656449"/>
          </a:xfrm>
        </p:grpSpPr>
        <p:sp>
          <p:nvSpPr>
            <p:cNvPr id="163" name="Rectangle à coins arrondis 162"/>
            <p:cNvSpPr/>
            <p:nvPr/>
          </p:nvSpPr>
          <p:spPr>
            <a:xfrm>
              <a:off x="394156" y="1038665"/>
              <a:ext cx="2095656" cy="2656449"/>
            </a:xfrm>
            <a:prstGeom prst="roundRect">
              <a:avLst>
                <a:gd name="adj" fmla="val 9863"/>
              </a:avLst>
            </a:prstGeom>
            <a:solidFill>
              <a:schemeClr val="accent6">
                <a:lumMod val="60000"/>
                <a:lumOff val="40000"/>
              </a:schemeClr>
            </a:solid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164" name="Groupe 163"/>
            <p:cNvGrpSpPr/>
            <p:nvPr/>
          </p:nvGrpSpPr>
          <p:grpSpPr>
            <a:xfrm>
              <a:off x="506896" y="1173134"/>
              <a:ext cx="1920976" cy="2409031"/>
              <a:chOff x="7612942" y="1700261"/>
              <a:chExt cx="1920976" cy="2409031"/>
            </a:xfrm>
          </p:grpSpPr>
          <p:sp>
            <p:nvSpPr>
              <p:cNvPr id="165" name="Rectangle à coins arrondis 164"/>
              <p:cNvSpPr/>
              <p:nvPr/>
            </p:nvSpPr>
            <p:spPr>
              <a:xfrm>
                <a:off x="7612942" y="1700261"/>
                <a:ext cx="1888172" cy="2409031"/>
              </a:xfrm>
              <a:prstGeom prst="roundRect">
                <a:avLst>
                  <a:gd name="adj" fmla="val 9863"/>
                </a:avLst>
              </a:prstGeom>
              <a:solidFill>
                <a:schemeClr val="bg1"/>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66" name="Rectangle à coins arrondis 165"/>
              <p:cNvSpPr/>
              <p:nvPr/>
            </p:nvSpPr>
            <p:spPr>
              <a:xfrm>
                <a:off x="7612942" y="1700261"/>
                <a:ext cx="1888172" cy="353622"/>
              </a:xfrm>
              <a:prstGeom prst="roundRect">
                <a:avLst>
                  <a:gd name="adj" fmla="val 50000"/>
                </a:avLst>
              </a:prstGeom>
              <a:solidFill>
                <a:schemeClr val="accent6">
                  <a:lumMod val="60000"/>
                  <a:lumOff val="40000"/>
                </a:schemeClr>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67" name="ZoneTexte 166"/>
              <p:cNvSpPr txBox="1"/>
              <p:nvPr/>
            </p:nvSpPr>
            <p:spPr>
              <a:xfrm>
                <a:off x="7648846" y="1717970"/>
                <a:ext cx="1885072" cy="294442"/>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sp>
        <p:nvSpPr>
          <p:cNvPr id="63" name="ZoneTexte 62"/>
          <p:cNvSpPr txBox="1"/>
          <p:nvPr/>
        </p:nvSpPr>
        <p:spPr>
          <a:xfrm>
            <a:off x="7597800" y="1269915"/>
            <a:ext cx="1806064" cy="369332"/>
          </a:xfrm>
          <a:prstGeom prst="rect">
            <a:avLst/>
          </a:prstGeom>
          <a:noFill/>
        </p:spPr>
        <p:txBody>
          <a:bodyPr wrap="square" rtlCol="0">
            <a:spAutoFit/>
          </a:bodyPr>
          <a:lstStyle/>
          <a:p>
            <a:r>
              <a:rPr lang="fr-FR" b="1" dirty="0" smtClean="0">
                <a:solidFill>
                  <a:schemeClr val="accent6"/>
                </a:solidFill>
                <a:latin typeface="Georgia" panose="02040502050405020303" pitchFamily="18" charset="0"/>
              </a:rPr>
              <a:t>Personnage A</a:t>
            </a:r>
            <a:endParaRPr lang="fr-FR" b="1" dirty="0">
              <a:solidFill>
                <a:schemeClr val="accent6"/>
              </a:solidFill>
              <a:latin typeface="Georgia" panose="02040502050405020303" pitchFamily="18" charset="0"/>
            </a:endParaRPr>
          </a:p>
        </p:txBody>
      </p:sp>
      <p:sp>
        <p:nvSpPr>
          <p:cNvPr id="65" name="ZoneTexte 64"/>
          <p:cNvSpPr txBox="1"/>
          <p:nvPr/>
        </p:nvSpPr>
        <p:spPr>
          <a:xfrm>
            <a:off x="10056288" y="1284473"/>
            <a:ext cx="1806064" cy="369332"/>
          </a:xfrm>
          <a:prstGeom prst="rect">
            <a:avLst/>
          </a:prstGeom>
          <a:noFill/>
        </p:spPr>
        <p:txBody>
          <a:bodyPr wrap="square" rtlCol="0">
            <a:spAutoFit/>
          </a:bodyPr>
          <a:lstStyle/>
          <a:p>
            <a:r>
              <a:rPr lang="fr-FR" b="1" dirty="0" smtClean="0">
                <a:solidFill>
                  <a:schemeClr val="accent6"/>
                </a:solidFill>
                <a:latin typeface="Georgia" panose="02040502050405020303" pitchFamily="18" charset="0"/>
              </a:rPr>
              <a:t>Personnage A</a:t>
            </a:r>
            <a:endParaRPr lang="fr-FR" b="1" dirty="0">
              <a:solidFill>
                <a:schemeClr val="accent6"/>
              </a:solidFill>
              <a:latin typeface="Georgia" panose="02040502050405020303" pitchFamily="18" charset="0"/>
            </a:endParaRPr>
          </a:p>
        </p:txBody>
      </p:sp>
      <p:sp>
        <p:nvSpPr>
          <p:cNvPr id="66" name="ZoneTexte 65"/>
          <p:cNvSpPr txBox="1"/>
          <p:nvPr/>
        </p:nvSpPr>
        <p:spPr>
          <a:xfrm>
            <a:off x="2679569" y="1268335"/>
            <a:ext cx="1806064" cy="369332"/>
          </a:xfrm>
          <a:prstGeom prst="rect">
            <a:avLst/>
          </a:prstGeom>
          <a:noFill/>
        </p:spPr>
        <p:txBody>
          <a:bodyPr wrap="square" rtlCol="0">
            <a:spAutoFit/>
          </a:bodyPr>
          <a:lstStyle/>
          <a:p>
            <a:r>
              <a:rPr lang="fr-FR" b="1" dirty="0" smtClean="0">
                <a:solidFill>
                  <a:schemeClr val="accent6"/>
                </a:solidFill>
                <a:latin typeface="Georgia" panose="02040502050405020303" pitchFamily="18" charset="0"/>
              </a:rPr>
              <a:t>Personnage A</a:t>
            </a:r>
            <a:endParaRPr lang="fr-FR" b="1" dirty="0">
              <a:solidFill>
                <a:schemeClr val="accent6"/>
              </a:solidFill>
              <a:latin typeface="Georgia" panose="02040502050405020303" pitchFamily="18" charset="0"/>
            </a:endParaRPr>
          </a:p>
        </p:txBody>
      </p:sp>
      <p:sp>
        <p:nvSpPr>
          <p:cNvPr id="67" name="ZoneTexte 66"/>
          <p:cNvSpPr txBox="1"/>
          <p:nvPr/>
        </p:nvSpPr>
        <p:spPr>
          <a:xfrm>
            <a:off x="5138057" y="1282893"/>
            <a:ext cx="1806064" cy="369332"/>
          </a:xfrm>
          <a:prstGeom prst="rect">
            <a:avLst/>
          </a:prstGeom>
          <a:noFill/>
        </p:spPr>
        <p:txBody>
          <a:bodyPr wrap="square" rtlCol="0">
            <a:spAutoFit/>
          </a:bodyPr>
          <a:lstStyle/>
          <a:p>
            <a:r>
              <a:rPr lang="fr-FR" b="1" dirty="0" smtClean="0">
                <a:solidFill>
                  <a:schemeClr val="accent6"/>
                </a:solidFill>
                <a:latin typeface="Georgia" panose="02040502050405020303" pitchFamily="18" charset="0"/>
              </a:rPr>
              <a:t>Personnage A</a:t>
            </a:r>
            <a:endParaRPr lang="fr-FR" b="1" dirty="0">
              <a:solidFill>
                <a:schemeClr val="accent6"/>
              </a:solidFill>
              <a:latin typeface="Georgia" panose="02040502050405020303" pitchFamily="18" charset="0"/>
            </a:endParaRPr>
          </a:p>
        </p:txBody>
      </p:sp>
      <p:sp>
        <p:nvSpPr>
          <p:cNvPr id="68" name="ZoneTexte 67"/>
          <p:cNvSpPr txBox="1"/>
          <p:nvPr/>
        </p:nvSpPr>
        <p:spPr>
          <a:xfrm>
            <a:off x="7625602" y="4357381"/>
            <a:ext cx="1806064" cy="369332"/>
          </a:xfrm>
          <a:prstGeom prst="rect">
            <a:avLst/>
          </a:prstGeom>
          <a:noFill/>
        </p:spPr>
        <p:txBody>
          <a:bodyPr wrap="square" rtlCol="0">
            <a:spAutoFit/>
          </a:bodyPr>
          <a:lstStyle/>
          <a:p>
            <a:r>
              <a:rPr lang="fr-FR" b="1" dirty="0" smtClean="0">
                <a:solidFill>
                  <a:schemeClr val="accent6"/>
                </a:solidFill>
                <a:latin typeface="Georgia" panose="02040502050405020303" pitchFamily="18" charset="0"/>
              </a:rPr>
              <a:t>Personnage A</a:t>
            </a:r>
            <a:endParaRPr lang="fr-FR" b="1" dirty="0">
              <a:solidFill>
                <a:schemeClr val="accent6"/>
              </a:solidFill>
              <a:latin typeface="Georgia" panose="02040502050405020303" pitchFamily="18" charset="0"/>
            </a:endParaRPr>
          </a:p>
        </p:txBody>
      </p:sp>
      <p:sp>
        <p:nvSpPr>
          <p:cNvPr id="69" name="ZoneTexte 68"/>
          <p:cNvSpPr txBox="1"/>
          <p:nvPr/>
        </p:nvSpPr>
        <p:spPr>
          <a:xfrm>
            <a:off x="10056288" y="4371939"/>
            <a:ext cx="1806064" cy="369332"/>
          </a:xfrm>
          <a:prstGeom prst="rect">
            <a:avLst/>
          </a:prstGeom>
          <a:noFill/>
        </p:spPr>
        <p:txBody>
          <a:bodyPr wrap="square" rtlCol="0">
            <a:spAutoFit/>
          </a:bodyPr>
          <a:lstStyle/>
          <a:p>
            <a:r>
              <a:rPr lang="fr-FR" b="1" dirty="0" smtClean="0">
                <a:solidFill>
                  <a:schemeClr val="accent6"/>
                </a:solidFill>
                <a:latin typeface="Georgia" panose="02040502050405020303" pitchFamily="18" charset="0"/>
              </a:rPr>
              <a:t>Personnage A</a:t>
            </a:r>
            <a:endParaRPr lang="fr-FR" b="1" dirty="0">
              <a:solidFill>
                <a:schemeClr val="accent6"/>
              </a:solidFill>
              <a:latin typeface="Georgia" panose="02040502050405020303" pitchFamily="18" charset="0"/>
            </a:endParaRPr>
          </a:p>
        </p:txBody>
      </p:sp>
      <p:sp>
        <p:nvSpPr>
          <p:cNvPr id="70" name="ZoneTexte 69"/>
          <p:cNvSpPr txBox="1"/>
          <p:nvPr/>
        </p:nvSpPr>
        <p:spPr>
          <a:xfrm>
            <a:off x="2707371" y="4355801"/>
            <a:ext cx="1806064" cy="369332"/>
          </a:xfrm>
          <a:prstGeom prst="rect">
            <a:avLst/>
          </a:prstGeom>
          <a:noFill/>
        </p:spPr>
        <p:txBody>
          <a:bodyPr wrap="square" rtlCol="0">
            <a:spAutoFit/>
          </a:bodyPr>
          <a:lstStyle/>
          <a:p>
            <a:r>
              <a:rPr lang="fr-FR" b="1" dirty="0" smtClean="0">
                <a:solidFill>
                  <a:schemeClr val="accent6"/>
                </a:solidFill>
                <a:latin typeface="Georgia" panose="02040502050405020303" pitchFamily="18" charset="0"/>
              </a:rPr>
              <a:t>Personnage A</a:t>
            </a:r>
            <a:endParaRPr lang="fr-FR" b="1" dirty="0">
              <a:solidFill>
                <a:schemeClr val="accent6"/>
              </a:solidFill>
              <a:latin typeface="Georgia" panose="02040502050405020303" pitchFamily="18" charset="0"/>
            </a:endParaRPr>
          </a:p>
        </p:txBody>
      </p:sp>
      <p:sp>
        <p:nvSpPr>
          <p:cNvPr id="71" name="ZoneTexte 70"/>
          <p:cNvSpPr txBox="1"/>
          <p:nvPr/>
        </p:nvSpPr>
        <p:spPr>
          <a:xfrm>
            <a:off x="5165859" y="4370359"/>
            <a:ext cx="1806064" cy="369332"/>
          </a:xfrm>
          <a:prstGeom prst="rect">
            <a:avLst/>
          </a:prstGeom>
          <a:noFill/>
        </p:spPr>
        <p:txBody>
          <a:bodyPr wrap="square" rtlCol="0">
            <a:spAutoFit/>
          </a:bodyPr>
          <a:lstStyle/>
          <a:p>
            <a:r>
              <a:rPr lang="fr-FR" b="1" dirty="0" smtClean="0">
                <a:solidFill>
                  <a:schemeClr val="accent6"/>
                </a:solidFill>
                <a:latin typeface="Georgia" panose="02040502050405020303" pitchFamily="18" charset="0"/>
              </a:rPr>
              <a:t>Personnage A</a:t>
            </a:r>
            <a:endParaRPr lang="fr-FR" b="1" dirty="0">
              <a:solidFill>
                <a:schemeClr val="accent6"/>
              </a:solidFill>
              <a:latin typeface="Georgia" panose="02040502050405020303" pitchFamily="18" charset="0"/>
            </a:endParaRPr>
          </a:p>
        </p:txBody>
      </p:sp>
      <p:sp>
        <p:nvSpPr>
          <p:cNvPr id="72" name="ZoneTexte 71"/>
          <p:cNvSpPr txBox="1"/>
          <p:nvPr/>
        </p:nvSpPr>
        <p:spPr>
          <a:xfrm>
            <a:off x="258842" y="1265117"/>
            <a:ext cx="1806064" cy="369332"/>
          </a:xfrm>
          <a:prstGeom prst="rect">
            <a:avLst/>
          </a:prstGeom>
          <a:noFill/>
        </p:spPr>
        <p:txBody>
          <a:bodyPr wrap="square" rtlCol="0">
            <a:spAutoFit/>
          </a:bodyPr>
          <a:lstStyle/>
          <a:p>
            <a:r>
              <a:rPr lang="fr-FR" b="1" dirty="0" smtClean="0">
                <a:solidFill>
                  <a:schemeClr val="accent6"/>
                </a:solidFill>
                <a:latin typeface="Georgia" panose="02040502050405020303" pitchFamily="18" charset="0"/>
              </a:rPr>
              <a:t>Personnage A</a:t>
            </a:r>
            <a:endParaRPr lang="fr-FR" b="1" dirty="0">
              <a:solidFill>
                <a:schemeClr val="accent6"/>
              </a:solidFill>
              <a:latin typeface="Georgia" panose="02040502050405020303" pitchFamily="18" charset="0"/>
            </a:endParaRPr>
          </a:p>
        </p:txBody>
      </p:sp>
      <p:sp>
        <p:nvSpPr>
          <p:cNvPr id="73" name="ZoneTexte 72"/>
          <p:cNvSpPr txBox="1"/>
          <p:nvPr/>
        </p:nvSpPr>
        <p:spPr>
          <a:xfrm>
            <a:off x="286644" y="4352583"/>
            <a:ext cx="1806064" cy="369332"/>
          </a:xfrm>
          <a:prstGeom prst="rect">
            <a:avLst/>
          </a:prstGeom>
          <a:noFill/>
        </p:spPr>
        <p:txBody>
          <a:bodyPr wrap="square" rtlCol="0">
            <a:spAutoFit/>
          </a:bodyPr>
          <a:lstStyle/>
          <a:p>
            <a:r>
              <a:rPr lang="fr-FR" b="1" dirty="0" smtClean="0">
                <a:solidFill>
                  <a:schemeClr val="accent6"/>
                </a:solidFill>
                <a:latin typeface="Georgia" panose="02040502050405020303" pitchFamily="18" charset="0"/>
              </a:rPr>
              <a:t>Personnage A</a:t>
            </a:r>
            <a:endParaRPr lang="fr-FR" b="1" dirty="0">
              <a:solidFill>
                <a:schemeClr val="accent6"/>
              </a:solidFill>
              <a:latin typeface="Georgia" panose="02040502050405020303" pitchFamily="18" charset="0"/>
            </a:endParaRPr>
          </a:p>
        </p:txBody>
      </p:sp>
    </p:spTree>
    <p:extLst>
      <p:ext uri="{BB962C8B-B14F-4D97-AF65-F5344CB8AC3E}">
        <p14:creationId xmlns:p14="http://schemas.microsoft.com/office/powerpoint/2010/main" val="21745100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 name="Groupe 80"/>
          <p:cNvGrpSpPr/>
          <p:nvPr/>
        </p:nvGrpSpPr>
        <p:grpSpPr>
          <a:xfrm>
            <a:off x="2422569" y="786276"/>
            <a:ext cx="2350254" cy="2979177"/>
            <a:chOff x="2859329" y="1109004"/>
            <a:chExt cx="2095656" cy="2656449"/>
          </a:xfrm>
        </p:grpSpPr>
        <p:grpSp>
          <p:nvGrpSpPr>
            <p:cNvPr id="11" name="Groupe 10"/>
            <p:cNvGrpSpPr/>
            <p:nvPr/>
          </p:nvGrpSpPr>
          <p:grpSpPr>
            <a:xfrm>
              <a:off x="2859329" y="1109004"/>
              <a:ext cx="2095656" cy="2656449"/>
              <a:chOff x="394156" y="1038665"/>
              <a:chExt cx="2095656" cy="2656449"/>
            </a:xfrm>
          </p:grpSpPr>
          <p:sp>
            <p:nvSpPr>
              <p:cNvPr id="12" name="Rectangle à coins arrondis 11"/>
              <p:cNvSpPr/>
              <p:nvPr/>
            </p:nvSpPr>
            <p:spPr>
              <a:xfrm>
                <a:off x="394156" y="1038665"/>
                <a:ext cx="2095656" cy="2656449"/>
              </a:xfrm>
              <a:prstGeom prst="roundRect">
                <a:avLst>
                  <a:gd name="adj" fmla="val 9863"/>
                </a:avLst>
              </a:prstGeom>
              <a:solidFill>
                <a:schemeClr val="accent1"/>
              </a:solid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13" name="Groupe 12"/>
              <p:cNvGrpSpPr/>
              <p:nvPr/>
            </p:nvGrpSpPr>
            <p:grpSpPr>
              <a:xfrm>
                <a:off x="506896" y="1173134"/>
                <a:ext cx="1920976" cy="2409031"/>
                <a:chOff x="7612942" y="1700261"/>
                <a:chExt cx="1920976" cy="2409031"/>
              </a:xfrm>
            </p:grpSpPr>
            <p:sp>
              <p:nvSpPr>
                <p:cNvPr id="14" name="Rectangle à coins arrondis 13"/>
                <p:cNvSpPr/>
                <p:nvPr/>
              </p:nvSpPr>
              <p:spPr>
                <a:xfrm>
                  <a:off x="7612942" y="1700261"/>
                  <a:ext cx="1888172" cy="2409031"/>
                </a:xfrm>
                <a:prstGeom prst="roundRect">
                  <a:avLst>
                    <a:gd name="adj" fmla="val 9863"/>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5" name="Rectangle à coins arrondis 14"/>
                <p:cNvSpPr/>
                <p:nvPr/>
              </p:nvSpPr>
              <p:spPr>
                <a:xfrm>
                  <a:off x="7612942" y="1700261"/>
                  <a:ext cx="1888172" cy="353622"/>
                </a:xfrm>
                <a:prstGeom prst="roundRect">
                  <a:avLst>
                    <a:gd name="adj" fmla="val 50000"/>
                  </a:avLst>
                </a:prstGeom>
                <a:solidFill>
                  <a:schemeClr val="accent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6" name="ZoneTexte 15"/>
                <p:cNvSpPr txBox="1"/>
                <p:nvPr/>
              </p:nvSpPr>
              <p:spPr>
                <a:xfrm>
                  <a:off x="7648846" y="1717970"/>
                  <a:ext cx="1885072" cy="307777"/>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sp>
          <p:nvSpPr>
            <p:cNvPr id="17" name="Rectangle à coins arrondis 16"/>
            <p:cNvSpPr/>
            <p:nvPr/>
          </p:nvSpPr>
          <p:spPr>
            <a:xfrm>
              <a:off x="3140422" y="2031663"/>
              <a:ext cx="1520466" cy="1000125"/>
            </a:xfrm>
            <a:prstGeom prst="wedgeRoundRectCallout">
              <a:avLst>
                <a:gd name="adj1" fmla="val 61426"/>
                <a:gd name="adj2" fmla="val 37738"/>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tx2"/>
                  </a:solidFill>
                </a:rPr>
                <a:t>Waouh, super, et c’était bien ?</a:t>
              </a:r>
              <a:endParaRPr lang="fr-FR" sz="1600" b="1" dirty="0">
                <a:solidFill>
                  <a:schemeClr val="tx2"/>
                </a:solidFill>
              </a:endParaRPr>
            </a:p>
          </p:txBody>
        </p:sp>
      </p:grpSp>
      <p:grpSp>
        <p:nvGrpSpPr>
          <p:cNvPr id="82" name="Groupe 81"/>
          <p:cNvGrpSpPr/>
          <p:nvPr/>
        </p:nvGrpSpPr>
        <p:grpSpPr>
          <a:xfrm>
            <a:off x="4833346" y="781344"/>
            <a:ext cx="2365343" cy="2998304"/>
            <a:chOff x="5127555" y="1109004"/>
            <a:chExt cx="2095656" cy="2656449"/>
          </a:xfrm>
        </p:grpSpPr>
        <p:grpSp>
          <p:nvGrpSpPr>
            <p:cNvPr id="18" name="Groupe 17"/>
            <p:cNvGrpSpPr/>
            <p:nvPr/>
          </p:nvGrpSpPr>
          <p:grpSpPr>
            <a:xfrm>
              <a:off x="5127555" y="1109004"/>
              <a:ext cx="2095656" cy="2656449"/>
              <a:chOff x="394156" y="1038665"/>
              <a:chExt cx="2095656" cy="2656449"/>
            </a:xfrm>
          </p:grpSpPr>
          <p:sp>
            <p:nvSpPr>
              <p:cNvPr id="19" name="Rectangle à coins arrondis 18"/>
              <p:cNvSpPr/>
              <p:nvPr/>
            </p:nvSpPr>
            <p:spPr>
              <a:xfrm>
                <a:off x="394156" y="1038665"/>
                <a:ext cx="2095656" cy="2656449"/>
              </a:xfrm>
              <a:prstGeom prst="roundRect">
                <a:avLst>
                  <a:gd name="adj" fmla="val 9863"/>
                </a:avLst>
              </a:prstGeom>
              <a:solidFill>
                <a:schemeClr val="accent1"/>
              </a:solid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20" name="Groupe 19"/>
              <p:cNvGrpSpPr/>
              <p:nvPr/>
            </p:nvGrpSpPr>
            <p:grpSpPr>
              <a:xfrm>
                <a:off x="506896" y="1173134"/>
                <a:ext cx="1920976" cy="2409031"/>
                <a:chOff x="7612942" y="1700261"/>
                <a:chExt cx="1920976" cy="2409031"/>
              </a:xfrm>
            </p:grpSpPr>
            <p:sp>
              <p:nvSpPr>
                <p:cNvPr id="21" name="Rectangle à coins arrondis 20"/>
                <p:cNvSpPr/>
                <p:nvPr/>
              </p:nvSpPr>
              <p:spPr>
                <a:xfrm>
                  <a:off x="7612942" y="1700261"/>
                  <a:ext cx="1888172" cy="2409031"/>
                </a:xfrm>
                <a:prstGeom prst="roundRect">
                  <a:avLst>
                    <a:gd name="adj" fmla="val 9863"/>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22" name="Rectangle à coins arrondis 21"/>
                <p:cNvSpPr/>
                <p:nvPr/>
              </p:nvSpPr>
              <p:spPr>
                <a:xfrm>
                  <a:off x="7612942" y="1700261"/>
                  <a:ext cx="1888172" cy="353622"/>
                </a:xfrm>
                <a:prstGeom prst="roundRect">
                  <a:avLst>
                    <a:gd name="adj" fmla="val 50000"/>
                  </a:avLst>
                </a:prstGeom>
                <a:solidFill>
                  <a:schemeClr val="accent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23" name="ZoneTexte 22"/>
                <p:cNvSpPr txBox="1"/>
                <p:nvPr/>
              </p:nvSpPr>
              <p:spPr>
                <a:xfrm>
                  <a:off x="7648846" y="1717970"/>
                  <a:ext cx="1885072" cy="307777"/>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sp>
          <p:nvSpPr>
            <p:cNvPr id="24" name="Rectangle à coins arrondis 23"/>
            <p:cNvSpPr/>
            <p:nvPr/>
          </p:nvSpPr>
          <p:spPr>
            <a:xfrm>
              <a:off x="5365083" y="2030146"/>
              <a:ext cx="1520466" cy="1000125"/>
            </a:xfrm>
            <a:prstGeom prst="wedgeRoundRectCallout">
              <a:avLst>
                <a:gd name="adj1" fmla="val 61426"/>
                <a:gd name="adj2" fmla="val 37738"/>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tx2"/>
                  </a:solidFill>
                </a:rPr>
                <a:t>Lol</a:t>
              </a:r>
            </a:p>
            <a:p>
              <a:pPr algn="ctr"/>
              <a:r>
                <a:rPr lang="fr-FR" sz="1600" b="1" dirty="0" smtClean="0">
                  <a:solidFill>
                    <a:schemeClr val="tx2"/>
                  </a:solidFill>
                </a:rPr>
                <a:t>Attends je préviens tous les potes</a:t>
              </a:r>
              <a:endParaRPr lang="fr-FR" sz="1600" b="1" dirty="0">
                <a:solidFill>
                  <a:schemeClr val="tx2"/>
                </a:solidFill>
              </a:endParaRPr>
            </a:p>
          </p:txBody>
        </p:sp>
      </p:grpSp>
      <p:grpSp>
        <p:nvGrpSpPr>
          <p:cNvPr id="83" name="Groupe 82"/>
          <p:cNvGrpSpPr/>
          <p:nvPr/>
        </p:nvGrpSpPr>
        <p:grpSpPr>
          <a:xfrm>
            <a:off x="7247116" y="777528"/>
            <a:ext cx="2379095" cy="3015736"/>
            <a:chOff x="7335951" y="1109004"/>
            <a:chExt cx="2095656" cy="2656449"/>
          </a:xfrm>
        </p:grpSpPr>
        <p:grpSp>
          <p:nvGrpSpPr>
            <p:cNvPr id="25" name="Groupe 24"/>
            <p:cNvGrpSpPr/>
            <p:nvPr/>
          </p:nvGrpSpPr>
          <p:grpSpPr>
            <a:xfrm>
              <a:off x="7335951" y="1109004"/>
              <a:ext cx="2095656" cy="2656449"/>
              <a:chOff x="394156" y="1038665"/>
              <a:chExt cx="2095656" cy="2656449"/>
            </a:xfrm>
          </p:grpSpPr>
          <p:sp>
            <p:nvSpPr>
              <p:cNvPr id="26" name="Rectangle à coins arrondis 25"/>
              <p:cNvSpPr/>
              <p:nvPr/>
            </p:nvSpPr>
            <p:spPr>
              <a:xfrm>
                <a:off x="394156" y="1038665"/>
                <a:ext cx="2095656" cy="2656449"/>
              </a:xfrm>
              <a:prstGeom prst="roundRect">
                <a:avLst>
                  <a:gd name="adj" fmla="val 9863"/>
                </a:avLst>
              </a:prstGeom>
              <a:solidFill>
                <a:schemeClr val="accent1"/>
              </a:solid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27" name="Groupe 26"/>
              <p:cNvGrpSpPr/>
              <p:nvPr/>
            </p:nvGrpSpPr>
            <p:grpSpPr>
              <a:xfrm>
                <a:off x="506896" y="1173134"/>
                <a:ext cx="1920976" cy="2409031"/>
                <a:chOff x="7612942" y="1700261"/>
                <a:chExt cx="1920976" cy="2409031"/>
              </a:xfrm>
            </p:grpSpPr>
            <p:sp>
              <p:nvSpPr>
                <p:cNvPr id="28" name="Rectangle à coins arrondis 27"/>
                <p:cNvSpPr/>
                <p:nvPr/>
              </p:nvSpPr>
              <p:spPr>
                <a:xfrm>
                  <a:off x="7612942" y="1700261"/>
                  <a:ext cx="1888172" cy="2409031"/>
                </a:xfrm>
                <a:prstGeom prst="roundRect">
                  <a:avLst>
                    <a:gd name="adj" fmla="val 9863"/>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29" name="Rectangle à coins arrondis 28"/>
                <p:cNvSpPr/>
                <p:nvPr/>
              </p:nvSpPr>
              <p:spPr>
                <a:xfrm>
                  <a:off x="7612942" y="1700261"/>
                  <a:ext cx="1888172" cy="353622"/>
                </a:xfrm>
                <a:prstGeom prst="roundRect">
                  <a:avLst>
                    <a:gd name="adj" fmla="val 50000"/>
                  </a:avLst>
                </a:prstGeom>
                <a:solidFill>
                  <a:schemeClr val="accent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30" name="ZoneTexte 29"/>
                <p:cNvSpPr txBox="1"/>
                <p:nvPr/>
              </p:nvSpPr>
              <p:spPr>
                <a:xfrm>
                  <a:off x="7648846" y="1717970"/>
                  <a:ext cx="1885072" cy="307777"/>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sp>
          <p:nvSpPr>
            <p:cNvPr id="31" name="Rectangle à coins arrondis 30"/>
            <p:cNvSpPr/>
            <p:nvPr/>
          </p:nvSpPr>
          <p:spPr>
            <a:xfrm>
              <a:off x="7578597" y="2015607"/>
              <a:ext cx="1520466" cy="1349713"/>
            </a:xfrm>
            <a:prstGeom prst="wedgeRoundRectCallout">
              <a:avLst>
                <a:gd name="adj1" fmla="val 61426"/>
                <a:gd name="adj2" fmla="val 37738"/>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tx2"/>
                  </a:solidFill>
                </a:rPr>
                <a:t>T’inquiète on ne tombe jamais enceinte la première fois. Ma grande sœur me l’a dit</a:t>
              </a:r>
              <a:endParaRPr lang="fr-FR" sz="1600" b="1" dirty="0">
                <a:solidFill>
                  <a:schemeClr val="tx2"/>
                </a:solidFill>
              </a:endParaRPr>
            </a:p>
          </p:txBody>
        </p:sp>
      </p:grpSp>
      <p:grpSp>
        <p:nvGrpSpPr>
          <p:cNvPr id="84" name="Groupe 83"/>
          <p:cNvGrpSpPr/>
          <p:nvPr/>
        </p:nvGrpSpPr>
        <p:grpSpPr>
          <a:xfrm>
            <a:off x="9674638" y="786276"/>
            <a:ext cx="2328382" cy="2951452"/>
            <a:chOff x="9546276" y="1109004"/>
            <a:chExt cx="2095656" cy="2656449"/>
          </a:xfrm>
        </p:grpSpPr>
        <p:grpSp>
          <p:nvGrpSpPr>
            <p:cNvPr id="32" name="Groupe 31"/>
            <p:cNvGrpSpPr/>
            <p:nvPr/>
          </p:nvGrpSpPr>
          <p:grpSpPr>
            <a:xfrm>
              <a:off x="9546276" y="1109004"/>
              <a:ext cx="2095656" cy="2656449"/>
              <a:chOff x="394156" y="1038665"/>
              <a:chExt cx="2095656" cy="2656449"/>
            </a:xfrm>
          </p:grpSpPr>
          <p:sp>
            <p:nvSpPr>
              <p:cNvPr id="33" name="Rectangle à coins arrondis 32"/>
              <p:cNvSpPr/>
              <p:nvPr/>
            </p:nvSpPr>
            <p:spPr>
              <a:xfrm>
                <a:off x="394156" y="1038665"/>
                <a:ext cx="2095656" cy="2656449"/>
              </a:xfrm>
              <a:prstGeom prst="roundRect">
                <a:avLst>
                  <a:gd name="adj" fmla="val 9863"/>
                </a:avLst>
              </a:prstGeom>
              <a:solidFill>
                <a:schemeClr val="accent1"/>
              </a:solid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34" name="Groupe 33"/>
              <p:cNvGrpSpPr/>
              <p:nvPr/>
            </p:nvGrpSpPr>
            <p:grpSpPr>
              <a:xfrm>
                <a:off x="506896" y="1173134"/>
                <a:ext cx="1920976" cy="2409031"/>
                <a:chOff x="7612942" y="1700261"/>
                <a:chExt cx="1920976" cy="2409031"/>
              </a:xfrm>
            </p:grpSpPr>
            <p:sp>
              <p:nvSpPr>
                <p:cNvPr id="35" name="Rectangle à coins arrondis 34"/>
                <p:cNvSpPr/>
                <p:nvPr/>
              </p:nvSpPr>
              <p:spPr>
                <a:xfrm>
                  <a:off x="7612942" y="1700261"/>
                  <a:ext cx="1888172" cy="2409031"/>
                </a:xfrm>
                <a:prstGeom prst="roundRect">
                  <a:avLst>
                    <a:gd name="adj" fmla="val 9863"/>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36" name="Rectangle à coins arrondis 35"/>
                <p:cNvSpPr/>
                <p:nvPr/>
              </p:nvSpPr>
              <p:spPr>
                <a:xfrm>
                  <a:off x="7612942" y="1700261"/>
                  <a:ext cx="1888172" cy="353622"/>
                </a:xfrm>
                <a:prstGeom prst="roundRect">
                  <a:avLst>
                    <a:gd name="adj" fmla="val 50000"/>
                  </a:avLst>
                </a:prstGeom>
                <a:solidFill>
                  <a:schemeClr val="accent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37" name="ZoneTexte 36"/>
                <p:cNvSpPr txBox="1"/>
                <p:nvPr/>
              </p:nvSpPr>
              <p:spPr>
                <a:xfrm>
                  <a:off x="7648846" y="1717970"/>
                  <a:ext cx="1885072" cy="307777"/>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sp>
          <p:nvSpPr>
            <p:cNvPr id="38" name="Rectangle à coins arrondis 37"/>
            <p:cNvSpPr/>
            <p:nvPr/>
          </p:nvSpPr>
          <p:spPr>
            <a:xfrm>
              <a:off x="9718435" y="2040330"/>
              <a:ext cx="1629788" cy="1529313"/>
            </a:xfrm>
            <a:prstGeom prst="wedgeRoundRectCallout">
              <a:avLst>
                <a:gd name="adj1" fmla="val 61426"/>
                <a:gd name="adj2" fmla="val 37738"/>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tx2"/>
                  </a:solidFill>
                </a:rPr>
                <a:t>J’ai lu sur un commentaire de Doctotruc.com que la première fois on n’a pas de problème</a:t>
              </a:r>
              <a:endParaRPr lang="fr-FR" sz="1600" b="1" dirty="0">
                <a:solidFill>
                  <a:schemeClr val="tx2"/>
                </a:solidFill>
              </a:endParaRPr>
            </a:p>
          </p:txBody>
        </p:sp>
      </p:grpSp>
      <p:grpSp>
        <p:nvGrpSpPr>
          <p:cNvPr id="9" name="Groupe 8"/>
          <p:cNvGrpSpPr/>
          <p:nvPr/>
        </p:nvGrpSpPr>
        <p:grpSpPr>
          <a:xfrm>
            <a:off x="0" y="3832687"/>
            <a:ext cx="2372874" cy="3007850"/>
            <a:chOff x="591103" y="3899922"/>
            <a:chExt cx="2095656" cy="2656449"/>
          </a:xfrm>
        </p:grpSpPr>
        <p:grpSp>
          <p:nvGrpSpPr>
            <p:cNvPr id="39" name="Groupe 38"/>
            <p:cNvGrpSpPr/>
            <p:nvPr/>
          </p:nvGrpSpPr>
          <p:grpSpPr>
            <a:xfrm>
              <a:off x="591103" y="3899922"/>
              <a:ext cx="2095656" cy="2656449"/>
              <a:chOff x="394156" y="1038665"/>
              <a:chExt cx="2095656" cy="2656449"/>
            </a:xfrm>
          </p:grpSpPr>
          <p:sp>
            <p:nvSpPr>
              <p:cNvPr id="40" name="Rectangle à coins arrondis 39"/>
              <p:cNvSpPr/>
              <p:nvPr/>
            </p:nvSpPr>
            <p:spPr>
              <a:xfrm>
                <a:off x="394156" y="1038665"/>
                <a:ext cx="2095656" cy="2656449"/>
              </a:xfrm>
              <a:prstGeom prst="roundRect">
                <a:avLst>
                  <a:gd name="adj" fmla="val 9863"/>
                </a:avLst>
              </a:prstGeom>
              <a:solidFill>
                <a:schemeClr val="accent1"/>
              </a:solid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41" name="Groupe 40"/>
              <p:cNvGrpSpPr/>
              <p:nvPr/>
            </p:nvGrpSpPr>
            <p:grpSpPr>
              <a:xfrm>
                <a:off x="506896" y="1173134"/>
                <a:ext cx="1920976" cy="2409031"/>
                <a:chOff x="7612942" y="1700261"/>
                <a:chExt cx="1920976" cy="2409031"/>
              </a:xfrm>
            </p:grpSpPr>
            <p:sp>
              <p:nvSpPr>
                <p:cNvPr id="42" name="Rectangle à coins arrondis 41"/>
                <p:cNvSpPr/>
                <p:nvPr/>
              </p:nvSpPr>
              <p:spPr>
                <a:xfrm>
                  <a:off x="7612942" y="1700261"/>
                  <a:ext cx="1888172" cy="2409031"/>
                </a:xfrm>
                <a:prstGeom prst="roundRect">
                  <a:avLst>
                    <a:gd name="adj" fmla="val 9863"/>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43" name="Rectangle à coins arrondis 42"/>
                <p:cNvSpPr/>
                <p:nvPr/>
              </p:nvSpPr>
              <p:spPr>
                <a:xfrm>
                  <a:off x="7612942" y="1700261"/>
                  <a:ext cx="1888172" cy="353622"/>
                </a:xfrm>
                <a:prstGeom prst="roundRect">
                  <a:avLst>
                    <a:gd name="adj" fmla="val 50000"/>
                  </a:avLst>
                </a:prstGeom>
                <a:solidFill>
                  <a:schemeClr val="accent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44" name="ZoneTexte 43"/>
                <p:cNvSpPr txBox="1"/>
                <p:nvPr/>
              </p:nvSpPr>
              <p:spPr>
                <a:xfrm>
                  <a:off x="7648846" y="1717970"/>
                  <a:ext cx="1885072" cy="307777"/>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sp>
          <p:nvSpPr>
            <p:cNvPr id="45" name="Rectangle à coins arrondis 44"/>
            <p:cNvSpPr/>
            <p:nvPr/>
          </p:nvSpPr>
          <p:spPr>
            <a:xfrm>
              <a:off x="805981" y="4843224"/>
              <a:ext cx="1520466" cy="1000125"/>
            </a:xfrm>
            <a:prstGeom prst="wedgeRoundRectCallout">
              <a:avLst>
                <a:gd name="adj1" fmla="val 61426"/>
                <a:gd name="adj2" fmla="val 37738"/>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tx2"/>
                  </a:solidFill>
                </a:rPr>
                <a:t>Si c’est juste après tes règles y’a aucun risque</a:t>
              </a:r>
              <a:endParaRPr lang="fr-FR" sz="1600" b="1" dirty="0">
                <a:solidFill>
                  <a:schemeClr val="tx2"/>
                </a:solidFill>
              </a:endParaRPr>
            </a:p>
          </p:txBody>
        </p:sp>
      </p:grpSp>
      <p:grpSp>
        <p:nvGrpSpPr>
          <p:cNvPr id="88" name="Groupe 87"/>
          <p:cNvGrpSpPr/>
          <p:nvPr/>
        </p:nvGrpSpPr>
        <p:grpSpPr>
          <a:xfrm>
            <a:off x="2418669" y="3818149"/>
            <a:ext cx="2354153" cy="2984119"/>
            <a:chOff x="2859329" y="3899922"/>
            <a:chExt cx="2095656" cy="2656449"/>
          </a:xfrm>
        </p:grpSpPr>
        <p:grpSp>
          <p:nvGrpSpPr>
            <p:cNvPr id="46" name="Groupe 45"/>
            <p:cNvGrpSpPr/>
            <p:nvPr/>
          </p:nvGrpSpPr>
          <p:grpSpPr>
            <a:xfrm>
              <a:off x="2859329" y="3899922"/>
              <a:ext cx="2095656" cy="2656449"/>
              <a:chOff x="394156" y="1038665"/>
              <a:chExt cx="2095656" cy="2656449"/>
            </a:xfrm>
          </p:grpSpPr>
          <p:sp>
            <p:nvSpPr>
              <p:cNvPr id="47" name="Rectangle à coins arrondis 46"/>
              <p:cNvSpPr/>
              <p:nvPr/>
            </p:nvSpPr>
            <p:spPr>
              <a:xfrm>
                <a:off x="394156" y="1038665"/>
                <a:ext cx="2095656" cy="2656449"/>
              </a:xfrm>
              <a:prstGeom prst="roundRect">
                <a:avLst>
                  <a:gd name="adj" fmla="val 9863"/>
                </a:avLst>
              </a:prstGeom>
              <a:solidFill>
                <a:schemeClr val="accent1"/>
              </a:solid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48" name="Groupe 47"/>
              <p:cNvGrpSpPr/>
              <p:nvPr/>
            </p:nvGrpSpPr>
            <p:grpSpPr>
              <a:xfrm>
                <a:off x="506896" y="1173134"/>
                <a:ext cx="1920976" cy="2409031"/>
                <a:chOff x="7612942" y="1700261"/>
                <a:chExt cx="1920976" cy="2409031"/>
              </a:xfrm>
            </p:grpSpPr>
            <p:sp>
              <p:nvSpPr>
                <p:cNvPr id="49" name="Rectangle à coins arrondis 48"/>
                <p:cNvSpPr/>
                <p:nvPr/>
              </p:nvSpPr>
              <p:spPr>
                <a:xfrm>
                  <a:off x="7612942" y="1700261"/>
                  <a:ext cx="1888172" cy="2409031"/>
                </a:xfrm>
                <a:prstGeom prst="roundRect">
                  <a:avLst>
                    <a:gd name="adj" fmla="val 9863"/>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50" name="Rectangle à coins arrondis 49"/>
                <p:cNvSpPr/>
                <p:nvPr/>
              </p:nvSpPr>
              <p:spPr>
                <a:xfrm>
                  <a:off x="7612942" y="1700261"/>
                  <a:ext cx="1888172" cy="353622"/>
                </a:xfrm>
                <a:prstGeom prst="roundRect">
                  <a:avLst>
                    <a:gd name="adj" fmla="val 50000"/>
                  </a:avLst>
                </a:prstGeom>
                <a:solidFill>
                  <a:schemeClr val="accent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51" name="ZoneTexte 50"/>
                <p:cNvSpPr txBox="1"/>
                <p:nvPr/>
              </p:nvSpPr>
              <p:spPr>
                <a:xfrm>
                  <a:off x="7648846" y="1717970"/>
                  <a:ext cx="1885072" cy="307777"/>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sp>
          <p:nvSpPr>
            <p:cNvPr id="52" name="Rectangle à coins arrondis 51"/>
            <p:cNvSpPr/>
            <p:nvPr/>
          </p:nvSpPr>
          <p:spPr>
            <a:xfrm>
              <a:off x="3088464" y="4874379"/>
              <a:ext cx="1520466" cy="1000125"/>
            </a:xfrm>
            <a:prstGeom prst="wedgeRoundRectCallout">
              <a:avLst>
                <a:gd name="adj1" fmla="val 61426"/>
                <a:gd name="adj2" fmla="val 37738"/>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tx2"/>
                  </a:solidFill>
                </a:rPr>
                <a:t>Nice c’était comment ?</a:t>
              </a:r>
              <a:endParaRPr lang="fr-FR" sz="1600" b="1" dirty="0">
                <a:solidFill>
                  <a:schemeClr val="tx2"/>
                </a:solidFill>
              </a:endParaRPr>
            </a:p>
          </p:txBody>
        </p:sp>
      </p:grpSp>
      <p:grpSp>
        <p:nvGrpSpPr>
          <p:cNvPr id="87" name="Groupe 86"/>
          <p:cNvGrpSpPr/>
          <p:nvPr/>
        </p:nvGrpSpPr>
        <p:grpSpPr>
          <a:xfrm>
            <a:off x="4843594" y="3830863"/>
            <a:ext cx="2344845" cy="2972320"/>
            <a:chOff x="5127555" y="3899922"/>
            <a:chExt cx="2095656" cy="2656449"/>
          </a:xfrm>
        </p:grpSpPr>
        <p:grpSp>
          <p:nvGrpSpPr>
            <p:cNvPr id="53" name="Groupe 52"/>
            <p:cNvGrpSpPr/>
            <p:nvPr/>
          </p:nvGrpSpPr>
          <p:grpSpPr>
            <a:xfrm>
              <a:off x="5127555" y="3899922"/>
              <a:ext cx="2095656" cy="2656449"/>
              <a:chOff x="394156" y="1038665"/>
              <a:chExt cx="2095656" cy="2656449"/>
            </a:xfrm>
          </p:grpSpPr>
          <p:sp>
            <p:nvSpPr>
              <p:cNvPr id="54" name="Rectangle à coins arrondis 53"/>
              <p:cNvSpPr/>
              <p:nvPr/>
            </p:nvSpPr>
            <p:spPr>
              <a:xfrm>
                <a:off x="394156" y="1038665"/>
                <a:ext cx="2095656" cy="2656449"/>
              </a:xfrm>
              <a:prstGeom prst="roundRect">
                <a:avLst>
                  <a:gd name="adj" fmla="val 9863"/>
                </a:avLst>
              </a:prstGeom>
              <a:solidFill>
                <a:schemeClr val="accent1"/>
              </a:solid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55" name="Groupe 54"/>
              <p:cNvGrpSpPr/>
              <p:nvPr/>
            </p:nvGrpSpPr>
            <p:grpSpPr>
              <a:xfrm>
                <a:off x="506896" y="1173134"/>
                <a:ext cx="1920976" cy="2409031"/>
                <a:chOff x="7612942" y="1700261"/>
                <a:chExt cx="1920976" cy="2409031"/>
              </a:xfrm>
            </p:grpSpPr>
            <p:sp>
              <p:nvSpPr>
                <p:cNvPr id="56" name="Rectangle à coins arrondis 55"/>
                <p:cNvSpPr/>
                <p:nvPr/>
              </p:nvSpPr>
              <p:spPr>
                <a:xfrm>
                  <a:off x="7612942" y="1700261"/>
                  <a:ext cx="1888172" cy="2409031"/>
                </a:xfrm>
                <a:prstGeom prst="roundRect">
                  <a:avLst>
                    <a:gd name="adj" fmla="val 9863"/>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57" name="Rectangle à coins arrondis 56"/>
                <p:cNvSpPr/>
                <p:nvPr/>
              </p:nvSpPr>
              <p:spPr>
                <a:xfrm>
                  <a:off x="7612942" y="1700261"/>
                  <a:ext cx="1888172" cy="353622"/>
                </a:xfrm>
                <a:prstGeom prst="roundRect">
                  <a:avLst>
                    <a:gd name="adj" fmla="val 50000"/>
                  </a:avLst>
                </a:prstGeom>
                <a:solidFill>
                  <a:schemeClr val="accent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58" name="ZoneTexte 57"/>
                <p:cNvSpPr txBox="1"/>
                <p:nvPr/>
              </p:nvSpPr>
              <p:spPr>
                <a:xfrm>
                  <a:off x="7648846" y="1717970"/>
                  <a:ext cx="1885072" cy="307777"/>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sp>
          <p:nvSpPr>
            <p:cNvPr id="59" name="Rectangle à coins arrondis 58"/>
            <p:cNvSpPr/>
            <p:nvPr/>
          </p:nvSpPr>
          <p:spPr>
            <a:xfrm>
              <a:off x="5358000" y="4856130"/>
              <a:ext cx="1520466" cy="1000125"/>
            </a:xfrm>
            <a:prstGeom prst="wedgeRoundRectCallout">
              <a:avLst>
                <a:gd name="adj1" fmla="val 61426"/>
                <a:gd name="adj2" fmla="val 37738"/>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tx2"/>
                  </a:solidFill>
                </a:rPr>
                <a:t>Il y a la pilule d’urgence</a:t>
              </a:r>
              <a:endParaRPr lang="fr-FR" sz="1600" b="1" dirty="0">
                <a:solidFill>
                  <a:schemeClr val="tx2"/>
                </a:solidFill>
              </a:endParaRPr>
            </a:p>
          </p:txBody>
        </p:sp>
      </p:grpSp>
      <p:grpSp>
        <p:nvGrpSpPr>
          <p:cNvPr id="86" name="Groupe 85"/>
          <p:cNvGrpSpPr/>
          <p:nvPr/>
        </p:nvGrpSpPr>
        <p:grpSpPr>
          <a:xfrm>
            <a:off x="7290247" y="3845226"/>
            <a:ext cx="2344050" cy="2971313"/>
            <a:chOff x="7335951" y="3899922"/>
            <a:chExt cx="2095656" cy="2656449"/>
          </a:xfrm>
        </p:grpSpPr>
        <p:grpSp>
          <p:nvGrpSpPr>
            <p:cNvPr id="60" name="Groupe 59"/>
            <p:cNvGrpSpPr/>
            <p:nvPr/>
          </p:nvGrpSpPr>
          <p:grpSpPr>
            <a:xfrm>
              <a:off x="7335951" y="3899922"/>
              <a:ext cx="2095656" cy="2656449"/>
              <a:chOff x="394156" y="1038665"/>
              <a:chExt cx="2095656" cy="2656449"/>
            </a:xfrm>
          </p:grpSpPr>
          <p:sp>
            <p:nvSpPr>
              <p:cNvPr id="61" name="Rectangle à coins arrondis 60"/>
              <p:cNvSpPr/>
              <p:nvPr/>
            </p:nvSpPr>
            <p:spPr>
              <a:xfrm>
                <a:off x="394156" y="1038665"/>
                <a:ext cx="2095656" cy="2656449"/>
              </a:xfrm>
              <a:prstGeom prst="roundRect">
                <a:avLst>
                  <a:gd name="adj" fmla="val 9863"/>
                </a:avLst>
              </a:prstGeom>
              <a:solidFill>
                <a:schemeClr val="accent1"/>
              </a:solid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62" name="Groupe 61"/>
              <p:cNvGrpSpPr/>
              <p:nvPr/>
            </p:nvGrpSpPr>
            <p:grpSpPr>
              <a:xfrm>
                <a:off x="506896" y="1161112"/>
                <a:ext cx="1920976" cy="2409031"/>
                <a:chOff x="7612942" y="1688239"/>
                <a:chExt cx="1920976" cy="2409031"/>
              </a:xfrm>
            </p:grpSpPr>
            <p:sp>
              <p:nvSpPr>
                <p:cNvPr id="63" name="Rectangle à coins arrondis 62"/>
                <p:cNvSpPr/>
                <p:nvPr/>
              </p:nvSpPr>
              <p:spPr>
                <a:xfrm>
                  <a:off x="7612942" y="1688239"/>
                  <a:ext cx="1888172" cy="2409031"/>
                </a:xfrm>
                <a:prstGeom prst="roundRect">
                  <a:avLst>
                    <a:gd name="adj" fmla="val 9863"/>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64" name="Rectangle à coins arrondis 63"/>
                <p:cNvSpPr/>
                <p:nvPr/>
              </p:nvSpPr>
              <p:spPr>
                <a:xfrm>
                  <a:off x="7612942" y="1700261"/>
                  <a:ext cx="1888172" cy="353622"/>
                </a:xfrm>
                <a:prstGeom prst="roundRect">
                  <a:avLst>
                    <a:gd name="adj" fmla="val 50000"/>
                  </a:avLst>
                </a:prstGeom>
                <a:solidFill>
                  <a:schemeClr val="accent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65" name="ZoneTexte 64"/>
                <p:cNvSpPr txBox="1"/>
                <p:nvPr/>
              </p:nvSpPr>
              <p:spPr>
                <a:xfrm>
                  <a:off x="7648846" y="1717970"/>
                  <a:ext cx="1885072" cy="307777"/>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sp>
          <p:nvSpPr>
            <p:cNvPr id="66" name="Rectangle à coins arrondis 65"/>
            <p:cNvSpPr/>
            <p:nvPr/>
          </p:nvSpPr>
          <p:spPr>
            <a:xfrm>
              <a:off x="7566396" y="4843952"/>
              <a:ext cx="1520466" cy="1000125"/>
            </a:xfrm>
            <a:prstGeom prst="wedgeRoundRectCallout">
              <a:avLst>
                <a:gd name="adj1" fmla="val 61426"/>
                <a:gd name="adj2" fmla="val 37738"/>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tx2"/>
                  </a:solidFill>
                </a:rPr>
                <a:t>S’il s’est retiré avant la fin, zéro risque</a:t>
              </a:r>
              <a:endParaRPr lang="fr-FR" sz="1600" b="1" dirty="0">
                <a:solidFill>
                  <a:schemeClr val="tx2"/>
                </a:solidFill>
              </a:endParaRPr>
            </a:p>
          </p:txBody>
        </p:sp>
      </p:grpSp>
      <p:grpSp>
        <p:nvGrpSpPr>
          <p:cNvPr id="85" name="Groupe 84"/>
          <p:cNvGrpSpPr/>
          <p:nvPr/>
        </p:nvGrpSpPr>
        <p:grpSpPr>
          <a:xfrm>
            <a:off x="9688085" y="3791438"/>
            <a:ext cx="2364617" cy="2997383"/>
            <a:chOff x="9546276" y="3899922"/>
            <a:chExt cx="2095656" cy="2656449"/>
          </a:xfrm>
        </p:grpSpPr>
        <p:grpSp>
          <p:nvGrpSpPr>
            <p:cNvPr id="67" name="Groupe 66"/>
            <p:cNvGrpSpPr/>
            <p:nvPr/>
          </p:nvGrpSpPr>
          <p:grpSpPr>
            <a:xfrm>
              <a:off x="9546276" y="3899922"/>
              <a:ext cx="2095656" cy="2656449"/>
              <a:chOff x="394156" y="1038665"/>
              <a:chExt cx="2095656" cy="2656449"/>
            </a:xfrm>
          </p:grpSpPr>
          <p:sp>
            <p:nvSpPr>
              <p:cNvPr id="68" name="Rectangle à coins arrondis 67"/>
              <p:cNvSpPr/>
              <p:nvPr/>
            </p:nvSpPr>
            <p:spPr>
              <a:xfrm>
                <a:off x="394156" y="1038665"/>
                <a:ext cx="2095656" cy="2656449"/>
              </a:xfrm>
              <a:prstGeom prst="roundRect">
                <a:avLst>
                  <a:gd name="adj" fmla="val 9863"/>
                </a:avLst>
              </a:prstGeom>
              <a:solidFill>
                <a:schemeClr val="accent1"/>
              </a:solid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69" name="Groupe 68"/>
              <p:cNvGrpSpPr/>
              <p:nvPr/>
            </p:nvGrpSpPr>
            <p:grpSpPr>
              <a:xfrm>
                <a:off x="506896" y="1173134"/>
                <a:ext cx="1920976" cy="2409031"/>
                <a:chOff x="7612942" y="1700261"/>
                <a:chExt cx="1920976" cy="2409031"/>
              </a:xfrm>
            </p:grpSpPr>
            <p:sp>
              <p:nvSpPr>
                <p:cNvPr id="70" name="Rectangle à coins arrondis 69"/>
                <p:cNvSpPr/>
                <p:nvPr/>
              </p:nvSpPr>
              <p:spPr>
                <a:xfrm>
                  <a:off x="7612942" y="1700261"/>
                  <a:ext cx="1888172" cy="2409031"/>
                </a:xfrm>
                <a:prstGeom prst="roundRect">
                  <a:avLst>
                    <a:gd name="adj" fmla="val 9863"/>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71" name="Rectangle à coins arrondis 70"/>
                <p:cNvSpPr/>
                <p:nvPr/>
              </p:nvSpPr>
              <p:spPr>
                <a:xfrm>
                  <a:off x="7612942" y="1700261"/>
                  <a:ext cx="1888172" cy="353622"/>
                </a:xfrm>
                <a:prstGeom prst="roundRect">
                  <a:avLst>
                    <a:gd name="adj" fmla="val 50000"/>
                  </a:avLst>
                </a:prstGeom>
                <a:solidFill>
                  <a:schemeClr val="accent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72" name="ZoneTexte 71"/>
                <p:cNvSpPr txBox="1"/>
                <p:nvPr/>
              </p:nvSpPr>
              <p:spPr>
                <a:xfrm>
                  <a:off x="7648846" y="1717970"/>
                  <a:ext cx="1885072" cy="307777"/>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sp>
          <p:nvSpPr>
            <p:cNvPr id="73" name="Rectangle à coins arrondis 72"/>
            <p:cNvSpPr/>
            <p:nvPr/>
          </p:nvSpPr>
          <p:spPr>
            <a:xfrm>
              <a:off x="9745986" y="4864834"/>
              <a:ext cx="1520466" cy="479928"/>
            </a:xfrm>
            <a:prstGeom prst="wedgeRoundRectCallout">
              <a:avLst>
                <a:gd name="adj1" fmla="val 61426"/>
                <a:gd name="adj2" fmla="val 37738"/>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tx2"/>
                  </a:solidFill>
                </a:rPr>
                <a:t>Panique pas, bye</a:t>
              </a:r>
              <a:endParaRPr lang="fr-FR" sz="1600" b="1" dirty="0">
                <a:solidFill>
                  <a:schemeClr val="tx2"/>
                </a:solidFill>
              </a:endParaRPr>
            </a:p>
          </p:txBody>
        </p:sp>
        <p:sp>
          <p:nvSpPr>
            <p:cNvPr id="107" name="ZoneTexte 106"/>
            <p:cNvSpPr txBox="1"/>
            <p:nvPr/>
          </p:nvSpPr>
          <p:spPr>
            <a:xfrm>
              <a:off x="9745986" y="5793048"/>
              <a:ext cx="1623614" cy="518260"/>
            </a:xfrm>
            <a:prstGeom prst="rect">
              <a:avLst/>
            </a:prstGeom>
            <a:noFill/>
            <a:ln>
              <a:noFill/>
            </a:ln>
          </p:spPr>
          <p:txBody>
            <a:bodyPr wrap="square" rtlCol="0">
              <a:spAutoFit/>
            </a:bodyPr>
            <a:lstStyle/>
            <a:p>
              <a:pPr algn="ctr"/>
              <a:r>
                <a:rPr lang="fr-FR" sz="1600" b="1" dirty="0" smtClean="0">
                  <a:solidFill>
                    <a:srgbClr val="FF0000"/>
                  </a:solidFill>
                </a:rPr>
                <a:t> -&gt; Mettre fin à la ligne de dialogue</a:t>
              </a:r>
              <a:endParaRPr lang="fr-FR" sz="1600" b="1" dirty="0">
                <a:solidFill>
                  <a:srgbClr val="FF0000"/>
                </a:solidFill>
              </a:endParaRPr>
            </a:p>
          </p:txBody>
        </p:sp>
      </p:grpSp>
      <p:grpSp>
        <p:nvGrpSpPr>
          <p:cNvPr id="8" name="Groupe 7"/>
          <p:cNvGrpSpPr/>
          <p:nvPr/>
        </p:nvGrpSpPr>
        <p:grpSpPr>
          <a:xfrm>
            <a:off x="-1" y="775882"/>
            <a:ext cx="2372875" cy="3007851"/>
            <a:chOff x="591103" y="1109004"/>
            <a:chExt cx="2095656" cy="2656449"/>
          </a:xfrm>
        </p:grpSpPr>
        <p:grpSp>
          <p:nvGrpSpPr>
            <p:cNvPr id="2" name="Groupe 1"/>
            <p:cNvGrpSpPr/>
            <p:nvPr/>
          </p:nvGrpSpPr>
          <p:grpSpPr>
            <a:xfrm>
              <a:off x="591103" y="1109004"/>
              <a:ext cx="2095656" cy="2656449"/>
              <a:chOff x="394156" y="1038665"/>
              <a:chExt cx="2095656" cy="2656449"/>
            </a:xfrm>
          </p:grpSpPr>
          <p:sp>
            <p:nvSpPr>
              <p:cNvPr id="3" name="Rectangle à coins arrondis 2"/>
              <p:cNvSpPr/>
              <p:nvPr/>
            </p:nvSpPr>
            <p:spPr>
              <a:xfrm>
                <a:off x="394156" y="1038665"/>
                <a:ext cx="2095656" cy="2656449"/>
              </a:xfrm>
              <a:prstGeom prst="roundRect">
                <a:avLst>
                  <a:gd name="adj" fmla="val 9863"/>
                </a:avLst>
              </a:prstGeom>
              <a:solidFill>
                <a:schemeClr val="accent1"/>
              </a:solid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4" name="Groupe 3"/>
              <p:cNvGrpSpPr/>
              <p:nvPr/>
            </p:nvGrpSpPr>
            <p:grpSpPr>
              <a:xfrm>
                <a:off x="506896" y="1173134"/>
                <a:ext cx="1920976" cy="2409031"/>
                <a:chOff x="7612942" y="1700261"/>
                <a:chExt cx="1920976" cy="2409031"/>
              </a:xfrm>
            </p:grpSpPr>
            <p:sp>
              <p:nvSpPr>
                <p:cNvPr id="5" name="Rectangle à coins arrondis 4"/>
                <p:cNvSpPr/>
                <p:nvPr/>
              </p:nvSpPr>
              <p:spPr>
                <a:xfrm>
                  <a:off x="7612942" y="1700261"/>
                  <a:ext cx="1888172" cy="2409031"/>
                </a:xfrm>
                <a:prstGeom prst="roundRect">
                  <a:avLst>
                    <a:gd name="adj" fmla="val 9863"/>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6" name="Rectangle à coins arrondis 5"/>
                <p:cNvSpPr/>
                <p:nvPr/>
              </p:nvSpPr>
              <p:spPr>
                <a:xfrm>
                  <a:off x="7612942" y="1700261"/>
                  <a:ext cx="1888172" cy="353622"/>
                </a:xfrm>
                <a:prstGeom prst="roundRect">
                  <a:avLst>
                    <a:gd name="adj" fmla="val 50000"/>
                  </a:avLst>
                </a:prstGeom>
                <a:solidFill>
                  <a:schemeClr val="accent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7" name="ZoneTexte 6"/>
                <p:cNvSpPr txBox="1"/>
                <p:nvPr/>
              </p:nvSpPr>
              <p:spPr>
                <a:xfrm>
                  <a:off x="7648846" y="1717970"/>
                  <a:ext cx="1885072" cy="307777"/>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sp>
          <p:nvSpPr>
            <p:cNvPr id="10" name="Rectangle à coins arrondis 9"/>
            <p:cNvSpPr/>
            <p:nvPr/>
          </p:nvSpPr>
          <p:spPr>
            <a:xfrm>
              <a:off x="821548" y="2017147"/>
              <a:ext cx="1520466" cy="1000125"/>
            </a:xfrm>
            <a:prstGeom prst="wedgeRoundRectCallout">
              <a:avLst>
                <a:gd name="adj1" fmla="val 61426"/>
                <a:gd name="adj2" fmla="val 37738"/>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tx2"/>
                  </a:solidFill>
                </a:rPr>
                <a:t>Au fait, t’as pas liké ma dernière story…</a:t>
              </a:r>
              <a:endParaRPr lang="fr-FR" sz="1600" b="1" dirty="0">
                <a:solidFill>
                  <a:schemeClr val="tx2"/>
                </a:solidFill>
              </a:endParaRPr>
            </a:p>
          </p:txBody>
        </p:sp>
      </p:grpSp>
      <p:sp>
        <p:nvSpPr>
          <p:cNvPr id="90" name="Titre 1"/>
          <p:cNvSpPr txBox="1">
            <a:spLocks/>
          </p:cNvSpPr>
          <p:nvPr/>
        </p:nvSpPr>
        <p:spPr>
          <a:xfrm>
            <a:off x="0" y="2"/>
            <a:ext cx="12192000" cy="632114"/>
          </a:xfrm>
          <a:prstGeom prst="rect">
            <a:avLst/>
          </a:prstGeom>
          <a:solidFill>
            <a:schemeClr val="bg2">
              <a:lumMod val="75000"/>
            </a:schemeClr>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dirty="0" smtClean="0"/>
              <a:t>Cartes Dialogue</a:t>
            </a:r>
            <a:endParaRPr lang="fr-FR" dirty="0"/>
          </a:p>
        </p:txBody>
      </p:sp>
      <p:sp>
        <p:nvSpPr>
          <p:cNvPr id="100" name="ZoneTexte 99"/>
          <p:cNvSpPr txBox="1"/>
          <p:nvPr/>
        </p:nvSpPr>
        <p:spPr>
          <a:xfrm>
            <a:off x="7571674" y="1348293"/>
            <a:ext cx="1806064" cy="369332"/>
          </a:xfrm>
          <a:prstGeom prst="rect">
            <a:avLst/>
          </a:prstGeom>
          <a:noFill/>
        </p:spPr>
        <p:txBody>
          <a:bodyPr wrap="square" rtlCol="0">
            <a:spAutoFit/>
          </a:bodyPr>
          <a:lstStyle/>
          <a:p>
            <a:r>
              <a:rPr lang="fr-FR" b="1" dirty="0" smtClean="0">
                <a:solidFill>
                  <a:schemeClr val="accent1"/>
                </a:solidFill>
                <a:latin typeface="Georgia" panose="02040502050405020303" pitchFamily="18" charset="0"/>
              </a:rPr>
              <a:t>Personnage B</a:t>
            </a:r>
            <a:endParaRPr lang="fr-FR" b="1" dirty="0">
              <a:solidFill>
                <a:schemeClr val="accent1"/>
              </a:solidFill>
              <a:latin typeface="Georgia" panose="02040502050405020303" pitchFamily="18" charset="0"/>
            </a:endParaRPr>
          </a:p>
        </p:txBody>
      </p:sp>
      <p:sp>
        <p:nvSpPr>
          <p:cNvPr id="101" name="ZoneTexte 100"/>
          <p:cNvSpPr txBox="1"/>
          <p:nvPr/>
        </p:nvSpPr>
        <p:spPr>
          <a:xfrm>
            <a:off x="10030162" y="1362851"/>
            <a:ext cx="1806064" cy="369332"/>
          </a:xfrm>
          <a:prstGeom prst="rect">
            <a:avLst/>
          </a:prstGeom>
          <a:noFill/>
        </p:spPr>
        <p:txBody>
          <a:bodyPr wrap="square" rtlCol="0">
            <a:spAutoFit/>
          </a:bodyPr>
          <a:lstStyle/>
          <a:p>
            <a:r>
              <a:rPr lang="fr-FR" b="1" dirty="0" smtClean="0">
                <a:solidFill>
                  <a:schemeClr val="accent1"/>
                </a:solidFill>
                <a:latin typeface="Georgia" panose="02040502050405020303" pitchFamily="18" charset="0"/>
              </a:rPr>
              <a:t>Personnage B</a:t>
            </a:r>
            <a:endParaRPr lang="fr-FR" b="1" dirty="0">
              <a:solidFill>
                <a:schemeClr val="accent1"/>
              </a:solidFill>
              <a:latin typeface="Georgia" panose="02040502050405020303" pitchFamily="18" charset="0"/>
            </a:endParaRPr>
          </a:p>
        </p:txBody>
      </p:sp>
      <p:sp>
        <p:nvSpPr>
          <p:cNvPr id="102" name="ZoneTexte 101"/>
          <p:cNvSpPr txBox="1"/>
          <p:nvPr/>
        </p:nvSpPr>
        <p:spPr>
          <a:xfrm>
            <a:off x="2653443" y="1346713"/>
            <a:ext cx="1806064" cy="369332"/>
          </a:xfrm>
          <a:prstGeom prst="rect">
            <a:avLst/>
          </a:prstGeom>
          <a:noFill/>
        </p:spPr>
        <p:txBody>
          <a:bodyPr wrap="square" rtlCol="0">
            <a:spAutoFit/>
          </a:bodyPr>
          <a:lstStyle/>
          <a:p>
            <a:r>
              <a:rPr lang="fr-FR" b="1" dirty="0" smtClean="0">
                <a:solidFill>
                  <a:schemeClr val="accent1"/>
                </a:solidFill>
                <a:latin typeface="Georgia" panose="02040502050405020303" pitchFamily="18" charset="0"/>
              </a:rPr>
              <a:t>Personnage B</a:t>
            </a:r>
            <a:endParaRPr lang="fr-FR" b="1" dirty="0">
              <a:solidFill>
                <a:schemeClr val="accent1"/>
              </a:solidFill>
              <a:latin typeface="Georgia" panose="02040502050405020303" pitchFamily="18" charset="0"/>
            </a:endParaRPr>
          </a:p>
        </p:txBody>
      </p:sp>
      <p:sp>
        <p:nvSpPr>
          <p:cNvPr id="103" name="ZoneTexte 102"/>
          <p:cNvSpPr txBox="1"/>
          <p:nvPr/>
        </p:nvSpPr>
        <p:spPr>
          <a:xfrm>
            <a:off x="5111931" y="1361271"/>
            <a:ext cx="1806064" cy="369332"/>
          </a:xfrm>
          <a:prstGeom prst="rect">
            <a:avLst/>
          </a:prstGeom>
          <a:noFill/>
        </p:spPr>
        <p:txBody>
          <a:bodyPr wrap="square" rtlCol="0">
            <a:spAutoFit/>
          </a:bodyPr>
          <a:lstStyle/>
          <a:p>
            <a:r>
              <a:rPr lang="fr-FR" b="1" dirty="0" smtClean="0">
                <a:solidFill>
                  <a:schemeClr val="accent1"/>
                </a:solidFill>
                <a:latin typeface="Georgia" panose="02040502050405020303" pitchFamily="18" charset="0"/>
              </a:rPr>
              <a:t>Personnage B</a:t>
            </a:r>
            <a:endParaRPr lang="fr-FR" b="1" dirty="0">
              <a:solidFill>
                <a:schemeClr val="accent1"/>
              </a:solidFill>
              <a:latin typeface="Georgia" panose="02040502050405020303" pitchFamily="18" charset="0"/>
            </a:endParaRPr>
          </a:p>
        </p:txBody>
      </p:sp>
      <p:sp>
        <p:nvSpPr>
          <p:cNvPr id="104" name="ZoneTexte 103"/>
          <p:cNvSpPr txBox="1"/>
          <p:nvPr/>
        </p:nvSpPr>
        <p:spPr>
          <a:xfrm>
            <a:off x="7599476" y="4435759"/>
            <a:ext cx="1806064" cy="369332"/>
          </a:xfrm>
          <a:prstGeom prst="rect">
            <a:avLst/>
          </a:prstGeom>
          <a:noFill/>
        </p:spPr>
        <p:txBody>
          <a:bodyPr wrap="square" rtlCol="0">
            <a:spAutoFit/>
          </a:bodyPr>
          <a:lstStyle/>
          <a:p>
            <a:r>
              <a:rPr lang="fr-FR" b="1" dirty="0" smtClean="0">
                <a:solidFill>
                  <a:schemeClr val="accent1"/>
                </a:solidFill>
                <a:latin typeface="Georgia" panose="02040502050405020303" pitchFamily="18" charset="0"/>
              </a:rPr>
              <a:t>Personnage B</a:t>
            </a:r>
            <a:endParaRPr lang="fr-FR" b="1" dirty="0">
              <a:solidFill>
                <a:schemeClr val="accent1"/>
              </a:solidFill>
              <a:latin typeface="Georgia" panose="02040502050405020303" pitchFamily="18" charset="0"/>
            </a:endParaRPr>
          </a:p>
        </p:txBody>
      </p:sp>
      <p:sp>
        <p:nvSpPr>
          <p:cNvPr id="105" name="ZoneTexte 104"/>
          <p:cNvSpPr txBox="1"/>
          <p:nvPr/>
        </p:nvSpPr>
        <p:spPr>
          <a:xfrm>
            <a:off x="10030162" y="4450317"/>
            <a:ext cx="1806064" cy="369332"/>
          </a:xfrm>
          <a:prstGeom prst="rect">
            <a:avLst/>
          </a:prstGeom>
          <a:noFill/>
        </p:spPr>
        <p:txBody>
          <a:bodyPr wrap="square" rtlCol="0">
            <a:spAutoFit/>
          </a:bodyPr>
          <a:lstStyle/>
          <a:p>
            <a:r>
              <a:rPr lang="fr-FR" b="1" dirty="0" smtClean="0">
                <a:solidFill>
                  <a:schemeClr val="accent1"/>
                </a:solidFill>
                <a:latin typeface="Georgia" panose="02040502050405020303" pitchFamily="18" charset="0"/>
              </a:rPr>
              <a:t>Personnage B</a:t>
            </a:r>
            <a:endParaRPr lang="fr-FR" b="1" dirty="0">
              <a:solidFill>
                <a:schemeClr val="accent1"/>
              </a:solidFill>
              <a:latin typeface="Georgia" panose="02040502050405020303" pitchFamily="18" charset="0"/>
            </a:endParaRPr>
          </a:p>
        </p:txBody>
      </p:sp>
      <p:sp>
        <p:nvSpPr>
          <p:cNvPr id="106" name="ZoneTexte 105"/>
          <p:cNvSpPr txBox="1"/>
          <p:nvPr/>
        </p:nvSpPr>
        <p:spPr>
          <a:xfrm>
            <a:off x="2681245" y="4434179"/>
            <a:ext cx="1806064" cy="369332"/>
          </a:xfrm>
          <a:prstGeom prst="rect">
            <a:avLst/>
          </a:prstGeom>
          <a:noFill/>
        </p:spPr>
        <p:txBody>
          <a:bodyPr wrap="square" rtlCol="0">
            <a:spAutoFit/>
          </a:bodyPr>
          <a:lstStyle/>
          <a:p>
            <a:r>
              <a:rPr lang="fr-FR" b="1" dirty="0" smtClean="0">
                <a:solidFill>
                  <a:schemeClr val="accent1"/>
                </a:solidFill>
                <a:latin typeface="Georgia" panose="02040502050405020303" pitchFamily="18" charset="0"/>
              </a:rPr>
              <a:t>Personnage B</a:t>
            </a:r>
            <a:endParaRPr lang="fr-FR" b="1" dirty="0">
              <a:solidFill>
                <a:schemeClr val="accent1"/>
              </a:solidFill>
              <a:latin typeface="Georgia" panose="02040502050405020303" pitchFamily="18" charset="0"/>
            </a:endParaRPr>
          </a:p>
        </p:txBody>
      </p:sp>
      <p:sp>
        <p:nvSpPr>
          <p:cNvPr id="108" name="ZoneTexte 107"/>
          <p:cNvSpPr txBox="1"/>
          <p:nvPr/>
        </p:nvSpPr>
        <p:spPr>
          <a:xfrm>
            <a:off x="5139733" y="4448737"/>
            <a:ext cx="1806064" cy="369332"/>
          </a:xfrm>
          <a:prstGeom prst="rect">
            <a:avLst/>
          </a:prstGeom>
          <a:noFill/>
        </p:spPr>
        <p:txBody>
          <a:bodyPr wrap="square" rtlCol="0">
            <a:spAutoFit/>
          </a:bodyPr>
          <a:lstStyle/>
          <a:p>
            <a:r>
              <a:rPr lang="fr-FR" b="1" dirty="0" smtClean="0">
                <a:solidFill>
                  <a:schemeClr val="accent1"/>
                </a:solidFill>
                <a:latin typeface="Georgia" panose="02040502050405020303" pitchFamily="18" charset="0"/>
              </a:rPr>
              <a:t>Personnage B</a:t>
            </a:r>
            <a:endParaRPr lang="fr-FR" b="1" dirty="0">
              <a:solidFill>
                <a:schemeClr val="accent1"/>
              </a:solidFill>
              <a:latin typeface="Georgia" panose="02040502050405020303" pitchFamily="18" charset="0"/>
            </a:endParaRPr>
          </a:p>
        </p:txBody>
      </p:sp>
      <p:sp>
        <p:nvSpPr>
          <p:cNvPr id="109" name="ZoneTexte 108"/>
          <p:cNvSpPr txBox="1"/>
          <p:nvPr/>
        </p:nvSpPr>
        <p:spPr>
          <a:xfrm>
            <a:off x="232716" y="1343495"/>
            <a:ext cx="1806064" cy="369332"/>
          </a:xfrm>
          <a:prstGeom prst="rect">
            <a:avLst/>
          </a:prstGeom>
          <a:noFill/>
        </p:spPr>
        <p:txBody>
          <a:bodyPr wrap="square" rtlCol="0">
            <a:spAutoFit/>
          </a:bodyPr>
          <a:lstStyle/>
          <a:p>
            <a:r>
              <a:rPr lang="fr-FR" b="1" dirty="0" smtClean="0">
                <a:solidFill>
                  <a:schemeClr val="accent1"/>
                </a:solidFill>
                <a:latin typeface="Georgia" panose="02040502050405020303" pitchFamily="18" charset="0"/>
              </a:rPr>
              <a:t>Personnage B</a:t>
            </a:r>
            <a:endParaRPr lang="fr-FR" b="1" dirty="0">
              <a:solidFill>
                <a:schemeClr val="accent1"/>
              </a:solidFill>
              <a:latin typeface="Georgia" panose="02040502050405020303" pitchFamily="18" charset="0"/>
            </a:endParaRPr>
          </a:p>
        </p:txBody>
      </p:sp>
      <p:sp>
        <p:nvSpPr>
          <p:cNvPr id="110" name="ZoneTexte 109"/>
          <p:cNvSpPr txBox="1"/>
          <p:nvPr/>
        </p:nvSpPr>
        <p:spPr>
          <a:xfrm>
            <a:off x="260518" y="4430961"/>
            <a:ext cx="1806064" cy="369332"/>
          </a:xfrm>
          <a:prstGeom prst="rect">
            <a:avLst/>
          </a:prstGeom>
          <a:noFill/>
        </p:spPr>
        <p:txBody>
          <a:bodyPr wrap="square" rtlCol="0">
            <a:spAutoFit/>
          </a:bodyPr>
          <a:lstStyle/>
          <a:p>
            <a:r>
              <a:rPr lang="fr-FR" b="1" dirty="0" smtClean="0">
                <a:solidFill>
                  <a:schemeClr val="accent1"/>
                </a:solidFill>
                <a:latin typeface="Georgia" panose="02040502050405020303" pitchFamily="18" charset="0"/>
              </a:rPr>
              <a:t>Personnage B</a:t>
            </a:r>
            <a:endParaRPr lang="fr-FR" b="1" dirty="0">
              <a:solidFill>
                <a:schemeClr val="accent1"/>
              </a:solidFill>
              <a:latin typeface="Georgia" panose="02040502050405020303" pitchFamily="18" charset="0"/>
            </a:endParaRPr>
          </a:p>
        </p:txBody>
      </p:sp>
    </p:spTree>
    <p:extLst>
      <p:ext uri="{BB962C8B-B14F-4D97-AF65-F5344CB8AC3E}">
        <p14:creationId xmlns:p14="http://schemas.microsoft.com/office/powerpoint/2010/main" val="34973759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e 8"/>
          <p:cNvGrpSpPr/>
          <p:nvPr/>
        </p:nvGrpSpPr>
        <p:grpSpPr>
          <a:xfrm>
            <a:off x="2487728" y="662674"/>
            <a:ext cx="2402372" cy="3045242"/>
            <a:chOff x="2859329" y="1109004"/>
            <a:chExt cx="2095656" cy="2656449"/>
          </a:xfrm>
        </p:grpSpPr>
        <p:grpSp>
          <p:nvGrpSpPr>
            <p:cNvPr id="11" name="Groupe 10"/>
            <p:cNvGrpSpPr/>
            <p:nvPr/>
          </p:nvGrpSpPr>
          <p:grpSpPr>
            <a:xfrm>
              <a:off x="2859329" y="1109004"/>
              <a:ext cx="2095656" cy="2656449"/>
              <a:chOff x="394156" y="1038665"/>
              <a:chExt cx="2095656" cy="2656449"/>
            </a:xfrm>
          </p:grpSpPr>
          <p:sp>
            <p:nvSpPr>
              <p:cNvPr id="12" name="Rectangle à coins arrondis 11"/>
              <p:cNvSpPr/>
              <p:nvPr/>
            </p:nvSpPr>
            <p:spPr>
              <a:xfrm>
                <a:off x="394156" y="1038665"/>
                <a:ext cx="2095656" cy="2656449"/>
              </a:xfrm>
              <a:prstGeom prst="roundRect">
                <a:avLst>
                  <a:gd name="adj" fmla="val 9863"/>
                </a:avLst>
              </a:prstGeom>
              <a:solidFill>
                <a:schemeClr val="accent1"/>
              </a:solid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13" name="Groupe 12"/>
              <p:cNvGrpSpPr/>
              <p:nvPr/>
            </p:nvGrpSpPr>
            <p:grpSpPr>
              <a:xfrm>
                <a:off x="506896" y="1173134"/>
                <a:ext cx="1920976" cy="2409031"/>
                <a:chOff x="7612942" y="1700261"/>
                <a:chExt cx="1920976" cy="2409031"/>
              </a:xfrm>
            </p:grpSpPr>
            <p:sp>
              <p:nvSpPr>
                <p:cNvPr id="14" name="Rectangle à coins arrondis 13"/>
                <p:cNvSpPr/>
                <p:nvPr/>
              </p:nvSpPr>
              <p:spPr>
                <a:xfrm>
                  <a:off x="7612942" y="1700261"/>
                  <a:ext cx="1888172" cy="2409031"/>
                </a:xfrm>
                <a:prstGeom prst="roundRect">
                  <a:avLst>
                    <a:gd name="adj" fmla="val 9863"/>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5" name="Rectangle à coins arrondis 14"/>
                <p:cNvSpPr/>
                <p:nvPr/>
              </p:nvSpPr>
              <p:spPr>
                <a:xfrm>
                  <a:off x="7612942" y="1700261"/>
                  <a:ext cx="1888172" cy="353622"/>
                </a:xfrm>
                <a:prstGeom prst="roundRect">
                  <a:avLst>
                    <a:gd name="adj" fmla="val 50000"/>
                  </a:avLst>
                </a:prstGeom>
                <a:solidFill>
                  <a:schemeClr val="accent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6" name="ZoneTexte 15"/>
                <p:cNvSpPr txBox="1"/>
                <p:nvPr/>
              </p:nvSpPr>
              <p:spPr>
                <a:xfrm>
                  <a:off x="7648846" y="1717970"/>
                  <a:ext cx="1885072" cy="295330"/>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sp>
          <p:nvSpPr>
            <p:cNvPr id="17" name="Rectangle à coins arrondis 16"/>
            <p:cNvSpPr/>
            <p:nvPr/>
          </p:nvSpPr>
          <p:spPr>
            <a:xfrm>
              <a:off x="3088667" y="2075057"/>
              <a:ext cx="1520466" cy="1000125"/>
            </a:xfrm>
            <a:prstGeom prst="wedgeRoundRectCallout">
              <a:avLst>
                <a:gd name="adj1" fmla="val 61426"/>
                <a:gd name="adj2" fmla="val 37738"/>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tx2"/>
                  </a:solidFill>
                </a:rPr>
                <a:t>Tu en as parlé à ta mère ?</a:t>
              </a:r>
              <a:endParaRPr lang="fr-FR" sz="1600" b="1" dirty="0">
                <a:solidFill>
                  <a:schemeClr val="tx2"/>
                </a:solidFill>
              </a:endParaRPr>
            </a:p>
          </p:txBody>
        </p:sp>
      </p:grpSp>
      <p:grpSp>
        <p:nvGrpSpPr>
          <p:cNvPr id="38" name="Groupe 37"/>
          <p:cNvGrpSpPr/>
          <p:nvPr/>
        </p:nvGrpSpPr>
        <p:grpSpPr>
          <a:xfrm>
            <a:off x="4952744" y="660806"/>
            <a:ext cx="2398056" cy="3039770"/>
            <a:chOff x="5127555" y="1109004"/>
            <a:chExt cx="2095656" cy="2656449"/>
          </a:xfrm>
        </p:grpSpPr>
        <p:grpSp>
          <p:nvGrpSpPr>
            <p:cNvPr id="18" name="Groupe 17"/>
            <p:cNvGrpSpPr/>
            <p:nvPr/>
          </p:nvGrpSpPr>
          <p:grpSpPr>
            <a:xfrm>
              <a:off x="5127555" y="1109004"/>
              <a:ext cx="2095656" cy="2656449"/>
              <a:chOff x="394156" y="1038665"/>
              <a:chExt cx="2095656" cy="2656449"/>
            </a:xfrm>
          </p:grpSpPr>
          <p:sp>
            <p:nvSpPr>
              <p:cNvPr id="19" name="Rectangle à coins arrondis 18"/>
              <p:cNvSpPr/>
              <p:nvPr/>
            </p:nvSpPr>
            <p:spPr>
              <a:xfrm>
                <a:off x="394156" y="1038665"/>
                <a:ext cx="2095656" cy="2656449"/>
              </a:xfrm>
              <a:prstGeom prst="roundRect">
                <a:avLst>
                  <a:gd name="adj" fmla="val 9863"/>
                </a:avLst>
              </a:prstGeom>
              <a:solidFill>
                <a:schemeClr val="accent1"/>
              </a:solid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20" name="Groupe 19"/>
              <p:cNvGrpSpPr/>
              <p:nvPr/>
            </p:nvGrpSpPr>
            <p:grpSpPr>
              <a:xfrm>
                <a:off x="506896" y="1173134"/>
                <a:ext cx="1920976" cy="2409031"/>
                <a:chOff x="7612942" y="1700261"/>
                <a:chExt cx="1920976" cy="2409031"/>
              </a:xfrm>
            </p:grpSpPr>
            <p:sp>
              <p:nvSpPr>
                <p:cNvPr id="21" name="Rectangle à coins arrondis 20"/>
                <p:cNvSpPr/>
                <p:nvPr/>
              </p:nvSpPr>
              <p:spPr>
                <a:xfrm>
                  <a:off x="7612942" y="1700261"/>
                  <a:ext cx="1888172" cy="2409031"/>
                </a:xfrm>
                <a:prstGeom prst="roundRect">
                  <a:avLst>
                    <a:gd name="adj" fmla="val 9863"/>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22" name="Rectangle à coins arrondis 21"/>
                <p:cNvSpPr/>
                <p:nvPr/>
              </p:nvSpPr>
              <p:spPr>
                <a:xfrm>
                  <a:off x="7612942" y="1700261"/>
                  <a:ext cx="1888172" cy="353622"/>
                </a:xfrm>
                <a:prstGeom prst="roundRect">
                  <a:avLst>
                    <a:gd name="adj" fmla="val 50000"/>
                  </a:avLst>
                </a:prstGeom>
                <a:solidFill>
                  <a:schemeClr val="accent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23" name="ZoneTexte 22"/>
                <p:cNvSpPr txBox="1"/>
                <p:nvPr/>
              </p:nvSpPr>
              <p:spPr>
                <a:xfrm>
                  <a:off x="7648846" y="1717970"/>
                  <a:ext cx="1885072" cy="295862"/>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sp>
          <p:nvSpPr>
            <p:cNvPr id="24" name="Rectangle à coins arrondis 23"/>
            <p:cNvSpPr/>
            <p:nvPr/>
          </p:nvSpPr>
          <p:spPr>
            <a:xfrm>
              <a:off x="5366411" y="2124737"/>
              <a:ext cx="1520466" cy="1203394"/>
            </a:xfrm>
            <a:prstGeom prst="wedgeRoundRectCallout">
              <a:avLst>
                <a:gd name="adj1" fmla="val 61426"/>
                <a:gd name="adj2" fmla="val 37738"/>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tx2"/>
                  </a:solidFill>
                </a:rPr>
                <a:t>Tu devrais rencontrer l’infirmière le plus vite possible</a:t>
              </a:r>
              <a:endParaRPr lang="fr-FR" sz="1600" b="1" dirty="0">
                <a:solidFill>
                  <a:schemeClr val="tx2"/>
                </a:solidFill>
              </a:endParaRPr>
            </a:p>
          </p:txBody>
        </p:sp>
      </p:grpSp>
      <p:grpSp>
        <p:nvGrpSpPr>
          <p:cNvPr id="45" name="Groupe 44"/>
          <p:cNvGrpSpPr/>
          <p:nvPr/>
        </p:nvGrpSpPr>
        <p:grpSpPr>
          <a:xfrm>
            <a:off x="7404369" y="660806"/>
            <a:ext cx="2384898" cy="3023092"/>
            <a:chOff x="7335951" y="1109004"/>
            <a:chExt cx="2095656" cy="2656449"/>
          </a:xfrm>
        </p:grpSpPr>
        <p:grpSp>
          <p:nvGrpSpPr>
            <p:cNvPr id="25" name="Groupe 24"/>
            <p:cNvGrpSpPr/>
            <p:nvPr/>
          </p:nvGrpSpPr>
          <p:grpSpPr>
            <a:xfrm>
              <a:off x="7335951" y="1109004"/>
              <a:ext cx="2095656" cy="2656449"/>
              <a:chOff x="394156" y="1038665"/>
              <a:chExt cx="2095656" cy="2656449"/>
            </a:xfrm>
          </p:grpSpPr>
          <p:sp>
            <p:nvSpPr>
              <p:cNvPr id="26" name="Rectangle à coins arrondis 25"/>
              <p:cNvSpPr/>
              <p:nvPr/>
            </p:nvSpPr>
            <p:spPr>
              <a:xfrm>
                <a:off x="394156" y="1038665"/>
                <a:ext cx="2095656" cy="2656449"/>
              </a:xfrm>
              <a:prstGeom prst="roundRect">
                <a:avLst>
                  <a:gd name="adj" fmla="val 9863"/>
                </a:avLst>
              </a:prstGeom>
              <a:solidFill>
                <a:schemeClr val="accent1"/>
              </a:solid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27" name="Groupe 26"/>
              <p:cNvGrpSpPr/>
              <p:nvPr/>
            </p:nvGrpSpPr>
            <p:grpSpPr>
              <a:xfrm>
                <a:off x="506896" y="1173134"/>
                <a:ext cx="1920976" cy="2409031"/>
                <a:chOff x="7612942" y="1700261"/>
                <a:chExt cx="1920976" cy="2409031"/>
              </a:xfrm>
            </p:grpSpPr>
            <p:sp>
              <p:nvSpPr>
                <p:cNvPr id="28" name="Rectangle à coins arrondis 27"/>
                <p:cNvSpPr/>
                <p:nvPr/>
              </p:nvSpPr>
              <p:spPr>
                <a:xfrm>
                  <a:off x="7612942" y="1700261"/>
                  <a:ext cx="1888172" cy="2409031"/>
                </a:xfrm>
                <a:prstGeom prst="roundRect">
                  <a:avLst>
                    <a:gd name="adj" fmla="val 9863"/>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29" name="Rectangle à coins arrondis 28"/>
                <p:cNvSpPr/>
                <p:nvPr/>
              </p:nvSpPr>
              <p:spPr>
                <a:xfrm>
                  <a:off x="7612942" y="1700261"/>
                  <a:ext cx="1888172" cy="353622"/>
                </a:xfrm>
                <a:prstGeom prst="roundRect">
                  <a:avLst>
                    <a:gd name="adj" fmla="val 50000"/>
                  </a:avLst>
                </a:prstGeom>
                <a:solidFill>
                  <a:schemeClr val="accent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30" name="ZoneTexte 29"/>
                <p:cNvSpPr txBox="1"/>
                <p:nvPr/>
              </p:nvSpPr>
              <p:spPr>
                <a:xfrm>
                  <a:off x="7648846" y="1717970"/>
                  <a:ext cx="1885072" cy="307777"/>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sp>
          <p:nvSpPr>
            <p:cNvPr id="31" name="Rectangle à coins arrondis 30"/>
            <p:cNvSpPr/>
            <p:nvPr/>
          </p:nvSpPr>
          <p:spPr>
            <a:xfrm>
              <a:off x="7627263" y="2158932"/>
              <a:ext cx="1520466" cy="524167"/>
            </a:xfrm>
            <a:prstGeom prst="wedgeRoundRectCallout">
              <a:avLst>
                <a:gd name="adj1" fmla="val 61426"/>
                <a:gd name="adj2" fmla="val 37738"/>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tx2"/>
                  </a:solidFill>
                </a:rPr>
                <a:t>Aucune idée</a:t>
              </a:r>
              <a:endParaRPr lang="fr-FR" sz="1600" b="1" dirty="0">
                <a:solidFill>
                  <a:schemeClr val="tx2"/>
                </a:solidFill>
              </a:endParaRPr>
            </a:p>
          </p:txBody>
        </p:sp>
      </p:grpSp>
      <p:grpSp>
        <p:nvGrpSpPr>
          <p:cNvPr id="87" name="Groupe 86"/>
          <p:cNvGrpSpPr/>
          <p:nvPr/>
        </p:nvGrpSpPr>
        <p:grpSpPr>
          <a:xfrm>
            <a:off x="29120" y="3753583"/>
            <a:ext cx="2396582" cy="3037902"/>
            <a:chOff x="591103" y="3899922"/>
            <a:chExt cx="2095656" cy="2656449"/>
          </a:xfrm>
        </p:grpSpPr>
        <p:grpSp>
          <p:nvGrpSpPr>
            <p:cNvPr id="39" name="Groupe 38"/>
            <p:cNvGrpSpPr/>
            <p:nvPr/>
          </p:nvGrpSpPr>
          <p:grpSpPr>
            <a:xfrm>
              <a:off x="591103" y="3899922"/>
              <a:ext cx="2095656" cy="2656449"/>
              <a:chOff x="394156" y="1038665"/>
              <a:chExt cx="2095656" cy="2656449"/>
            </a:xfrm>
          </p:grpSpPr>
          <p:sp>
            <p:nvSpPr>
              <p:cNvPr id="40" name="Rectangle à coins arrondis 39"/>
              <p:cNvSpPr/>
              <p:nvPr/>
            </p:nvSpPr>
            <p:spPr>
              <a:xfrm>
                <a:off x="394156" y="1038665"/>
                <a:ext cx="2095656" cy="2656449"/>
              </a:xfrm>
              <a:prstGeom prst="roundRect">
                <a:avLst>
                  <a:gd name="adj" fmla="val 9863"/>
                </a:avLst>
              </a:prstGeom>
              <a:solidFill>
                <a:schemeClr val="accent1"/>
              </a:solid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41" name="Groupe 40"/>
              <p:cNvGrpSpPr/>
              <p:nvPr/>
            </p:nvGrpSpPr>
            <p:grpSpPr>
              <a:xfrm>
                <a:off x="506896" y="1173134"/>
                <a:ext cx="1920976" cy="2409031"/>
                <a:chOff x="7612942" y="1700261"/>
                <a:chExt cx="1920976" cy="2409031"/>
              </a:xfrm>
            </p:grpSpPr>
            <p:sp>
              <p:nvSpPr>
                <p:cNvPr id="42" name="Rectangle à coins arrondis 41"/>
                <p:cNvSpPr/>
                <p:nvPr/>
              </p:nvSpPr>
              <p:spPr>
                <a:xfrm>
                  <a:off x="7612942" y="1700261"/>
                  <a:ext cx="1888172" cy="2409031"/>
                </a:xfrm>
                <a:prstGeom prst="roundRect">
                  <a:avLst>
                    <a:gd name="adj" fmla="val 9863"/>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43" name="Rectangle à coins arrondis 42"/>
                <p:cNvSpPr/>
                <p:nvPr/>
              </p:nvSpPr>
              <p:spPr>
                <a:xfrm>
                  <a:off x="7612942" y="1700261"/>
                  <a:ext cx="1888172" cy="353622"/>
                </a:xfrm>
                <a:prstGeom prst="roundRect">
                  <a:avLst>
                    <a:gd name="adj" fmla="val 50000"/>
                  </a:avLst>
                </a:prstGeom>
                <a:solidFill>
                  <a:schemeClr val="accent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44" name="ZoneTexte 43"/>
                <p:cNvSpPr txBox="1"/>
                <p:nvPr/>
              </p:nvSpPr>
              <p:spPr>
                <a:xfrm>
                  <a:off x="7648846" y="1717970"/>
                  <a:ext cx="1885072" cy="307777"/>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sp>
          <p:nvSpPr>
            <p:cNvPr id="74" name="Rectangle à coins arrondis 73"/>
            <p:cNvSpPr/>
            <p:nvPr/>
          </p:nvSpPr>
          <p:spPr>
            <a:xfrm>
              <a:off x="838640" y="4876638"/>
              <a:ext cx="1520466" cy="750583"/>
            </a:xfrm>
            <a:prstGeom prst="wedgeRoundRectCallout">
              <a:avLst>
                <a:gd name="adj1" fmla="val 61426"/>
                <a:gd name="adj2" fmla="val 37738"/>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tx2"/>
                  </a:solidFill>
                </a:rPr>
                <a:t>Tu as dis OUI j’espère</a:t>
              </a:r>
              <a:endParaRPr lang="fr-FR" sz="1600" b="1" dirty="0">
                <a:solidFill>
                  <a:schemeClr val="tx2"/>
                </a:solidFill>
              </a:endParaRPr>
            </a:p>
          </p:txBody>
        </p:sp>
      </p:grpSp>
      <p:grpSp>
        <p:nvGrpSpPr>
          <p:cNvPr id="86" name="Groupe 85"/>
          <p:cNvGrpSpPr/>
          <p:nvPr/>
        </p:nvGrpSpPr>
        <p:grpSpPr>
          <a:xfrm>
            <a:off x="2476028" y="3766334"/>
            <a:ext cx="2389474" cy="3028892"/>
            <a:chOff x="2859329" y="3899922"/>
            <a:chExt cx="2095656" cy="2656449"/>
          </a:xfrm>
        </p:grpSpPr>
        <p:grpSp>
          <p:nvGrpSpPr>
            <p:cNvPr id="46" name="Groupe 45"/>
            <p:cNvGrpSpPr/>
            <p:nvPr/>
          </p:nvGrpSpPr>
          <p:grpSpPr>
            <a:xfrm>
              <a:off x="2859329" y="3899922"/>
              <a:ext cx="2095656" cy="2656449"/>
              <a:chOff x="394156" y="1038665"/>
              <a:chExt cx="2095656" cy="2656449"/>
            </a:xfrm>
          </p:grpSpPr>
          <p:sp>
            <p:nvSpPr>
              <p:cNvPr id="47" name="Rectangle à coins arrondis 46"/>
              <p:cNvSpPr/>
              <p:nvPr/>
            </p:nvSpPr>
            <p:spPr>
              <a:xfrm>
                <a:off x="394156" y="1038665"/>
                <a:ext cx="2095656" cy="2656449"/>
              </a:xfrm>
              <a:prstGeom prst="roundRect">
                <a:avLst>
                  <a:gd name="adj" fmla="val 9863"/>
                </a:avLst>
              </a:prstGeom>
              <a:solidFill>
                <a:schemeClr val="accent1"/>
              </a:solid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48" name="Groupe 47"/>
              <p:cNvGrpSpPr/>
              <p:nvPr/>
            </p:nvGrpSpPr>
            <p:grpSpPr>
              <a:xfrm>
                <a:off x="506896" y="1173134"/>
                <a:ext cx="1920976" cy="2409031"/>
                <a:chOff x="7612942" y="1700261"/>
                <a:chExt cx="1920976" cy="2409031"/>
              </a:xfrm>
            </p:grpSpPr>
            <p:sp>
              <p:nvSpPr>
                <p:cNvPr id="49" name="Rectangle à coins arrondis 48"/>
                <p:cNvSpPr/>
                <p:nvPr/>
              </p:nvSpPr>
              <p:spPr>
                <a:xfrm>
                  <a:off x="7612942" y="1700261"/>
                  <a:ext cx="1888172" cy="2409031"/>
                </a:xfrm>
                <a:prstGeom prst="roundRect">
                  <a:avLst>
                    <a:gd name="adj" fmla="val 9863"/>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50" name="Rectangle à coins arrondis 49"/>
                <p:cNvSpPr/>
                <p:nvPr/>
              </p:nvSpPr>
              <p:spPr>
                <a:xfrm>
                  <a:off x="7612942" y="1700261"/>
                  <a:ext cx="1888172" cy="353622"/>
                </a:xfrm>
                <a:prstGeom prst="roundRect">
                  <a:avLst>
                    <a:gd name="adj" fmla="val 50000"/>
                  </a:avLst>
                </a:prstGeom>
                <a:solidFill>
                  <a:schemeClr val="accent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51" name="ZoneTexte 50"/>
                <p:cNvSpPr txBox="1"/>
                <p:nvPr/>
              </p:nvSpPr>
              <p:spPr>
                <a:xfrm>
                  <a:off x="7648846" y="1717970"/>
                  <a:ext cx="1885072" cy="307777"/>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sp>
          <p:nvSpPr>
            <p:cNvPr id="75" name="Rectangle à coins arrondis 74"/>
            <p:cNvSpPr/>
            <p:nvPr/>
          </p:nvSpPr>
          <p:spPr>
            <a:xfrm>
              <a:off x="3100166" y="4842063"/>
              <a:ext cx="1520466" cy="750583"/>
            </a:xfrm>
            <a:prstGeom prst="wedgeRoundRectCallout">
              <a:avLst>
                <a:gd name="adj1" fmla="val 61426"/>
                <a:gd name="adj2" fmla="val 37738"/>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tx2"/>
                  </a:solidFill>
                </a:rPr>
                <a:t>Tu as dis NON j’espère</a:t>
              </a:r>
              <a:endParaRPr lang="fr-FR" sz="1600" b="1" dirty="0">
                <a:solidFill>
                  <a:schemeClr val="tx2"/>
                </a:solidFill>
              </a:endParaRPr>
            </a:p>
          </p:txBody>
        </p:sp>
      </p:grpSp>
      <p:grpSp>
        <p:nvGrpSpPr>
          <p:cNvPr id="73" name="Groupe 72"/>
          <p:cNvGrpSpPr/>
          <p:nvPr/>
        </p:nvGrpSpPr>
        <p:grpSpPr>
          <a:xfrm>
            <a:off x="4923367" y="3745466"/>
            <a:ext cx="2402985" cy="3046019"/>
            <a:chOff x="5127555" y="3899922"/>
            <a:chExt cx="2095656" cy="2656449"/>
          </a:xfrm>
        </p:grpSpPr>
        <p:grpSp>
          <p:nvGrpSpPr>
            <p:cNvPr id="53" name="Groupe 52"/>
            <p:cNvGrpSpPr/>
            <p:nvPr/>
          </p:nvGrpSpPr>
          <p:grpSpPr>
            <a:xfrm>
              <a:off x="5127555" y="3899922"/>
              <a:ext cx="2095656" cy="2656449"/>
              <a:chOff x="394156" y="1038665"/>
              <a:chExt cx="2095656" cy="2656449"/>
            </a:xfrm>
          </p:grpSpPr>
          <p:sp>
            <p:nvSpPr>
              <p:cNvPr id="54" name="Rectangle à coins arrondis 53"/>
              <p:cNvSpPr/>
              <p:nvPr/>
            </p:nvSpPr>
            <p:spPr>
              <a:xfrm>
                <a:off x="394156" y="1038665"/>
                <a:ext cx="2095656" cy="2656449"/>
              </a:xfrm>
              <a:prstGeom prst="roundRect">
                <a:avLst>
                  <a:gd name="adj" fmla="val 9863"/>
                </a:avLst>
              </a:prstGeom>
              <a:solidFill>
                <a:schemeClr val="accent1"/>
              </a:solid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55" name="Groupe 54"/>
              <p:cNvGrpSpPr/>
              <p:nvPr/>
            </p:nvGrpSpPr>
            <p:grpSpPr>
              <a:xfrm>
                <a:off x="506896" y="1173134"/>
                <a:ext cx="1920976" cy="2409031"/>
                <a:chOff x="7612942" y="1700261"/>
                <a:chExt cx="1920976" cy="2409031"/>
              </a:xfrm>
            </p:grpSpPr>
            <p:sp>
              <p:nvSpPr>
                <p:cNvPr id="56" name="Rectangle à coins arrondis 55"/>
                <p:cNvSpPr/>
                <p:nvPr/>
              </p:nvSpPr>
              <p:spPr>
                <a:xfrm>
                  <a:off x="7612942" y="1700261"/>
                  <a:ext cx="1888172" cy="2409031"/>
                </a:xfrm>
                <a:prstGeom prst="roundRect">
                  <a:avLst>
                    <a:gd name="adj" fmla="val 9863"/>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57" name="Rectangle à coins arrondis 56"/>
                <p:cNvSpPr/>
                <p:nvPr/>
              </p:nvSpPr>
              <p:spPr>
                <a:xfrm>
                  <a:off x="7612942" y="1700261"/>
                  <a:ext cx="1888172" cy="353622"/>
                </a:xfrm>
                <a:prstGeom prst="roundRect">
                  <a:avLst>
                    <a:gd name="adj" fmla="val 50000"/>
                  </a:avLst>
                </a:prstGeom>
                <a:solidFill>
                  <a:schemeClr val="accent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58" name="ZoneTexte 57"/>
                <p:cNvSpPr txBox="1"/>
                <p:nvPr/>
              </p:nvSpPr>
              <p:spPr>
                <a:xfrm>
                  <a:off x="7648846" y="1717970"/>
                  <a:ext cx="1885072" cy="295255"/>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sp>
          <p:nvSpPr>
            <p:cNvPr id="76" name="Rectangle à coins arrondis 75"/>
            <p:cNvSpPr/>
            <p:nvPr/>
          </p:nvSpPr>
          <p:spPr>
            <a:xfrm>
              <a:off x="5358984" y="4863586"/>
              <a:ext cx="1520466" cy="750583"/>
            </a:xfrm>
            <a:prstGeom prst="wedgeRoundRectCallout">
              <a:avLst>
                <a:gd name="adj1" fmla="val 61426"/>
                <a:gd name="adj2" fmla="val 37738"/>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tx2"/>
                  </a:solidFill>
                </a:rPr>
                <a:t>C’est pas grave</a:t>
              </a:r>
              <a:endParaRPr lang="fr-FR" sz="1600" b="1" dirty="0">
                <a:solidFill>
                  <a:schemeClr val="tx2"/>
                </a:solidFill>
              </a:endParaRPr>
            </a:p>
          </p:txBody>
        </p:sp>
      </p:grpSp>
      <p:grpSp>
        <p:nvGrpSpPr>
          <p:cNvPr id="66" name="Groupe 65"/>
          <p:cNvGrpSpPr/>
          <p:nvPr/>
        </p:nvGrpSpPr>
        <p:grpSpPr>
          <a:xfrm>
            <a:off x="7384217" y="3741987"/>
            <a:ext cx="2412942" cy="3058640"/>
            <a:chOff x="7335951" y="3899922"/>
            <a:chExt cx="2095656" cy="2656449"/>
          </a:xfrm>
        </p:grpSpPr>
        <p:grpSp>
          <p:nvGrpSpPr>
            <p:cNvPr id="60" name="Groupe 59"/>
            <p:cNvGrpSpPr/>
            <p:nvPr/>
          </p:nvGrpSpPr>
          <p:grpSpPr>
            <a:xfrm>
              <a:off x="7335951" y="3899922"/>
              <a:ext cx="2095656" cy="2656449"/>
              <a:chOff x="394156" y="1038665"/>
              <a:chExt cx="2095656" cy="2656449"/>
            </a:xfrm>
          </p:grpSpPr>
          <p:sp>
            <p:nvSpPr>
              <p:cNvPr id="61" name="Rectangle à coins arrondis 60"/>
              <p:cNvSpPr/>
              <p:nvPr/>
            </p:nvSpPr>
            <p:spPr>
              <a:xfrm>
                <a:off x="394156" y="1038665"/>
                <a:ext cx="2095656" cy="2656449"/>
              </a:xfrm>
              <a:prstGeom prst="roundRect">
                <a:avLst>
                  <a:gd name="adj" fmla="val 9863"/>
                </a:avLst>
              </a:prstGeom>
              <a:solidFill>
                <a:schemeClr val="accent1"/>
              </a:solid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62" name="Groupe 61"/>
              <p:cNvGrpSpPr/>
              <p:nvPr/>
            </p:nvGrpSpPr>
            <p:grpSpPr>
              <a:xfrm>
                <a:off x="506896" y="1173134"/>
                <a:ext cx="1920976" cy="2409031"/>
                <a:chOff x="7612942" y="1700261"/>
                <a:chExt cx="1920976" cy="2409031"/>
              </a:xfrm>
            </p:grpSpPr>
            <p:sp>
              <p:nvSpPr>
                <p:cNvPr id="63" name="Rectangle à coins arrondis 62"/>
                <p:cNvSpPr/>
                <p:nvPr/>
              </p:nvSpPr>
              <p:spPr>
                <a:xfrm>
                  <a:off x="7612942" y="1700261"/>
                  <a:ext cx="1888172" cy="2409031"/>
                </a:xfrm>
                <a:prstGeom prst="roundRect">
                  <a:avLst>
                    <a:gd name="adj" fmla="val 9863"/>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64" name="Rectangle à coins arrondis 63"/>
                <p:cNvSpPr/>
                <p:nvPr/>
              </p:nvSpPr>
              <p:spPr>
                <a:xfrm>
                  <a:off x="7612942" y="1700261"/>
                  <a:ext cx="1888172" cy="353622"/>
                </a:xfrm>
                <a:prstGeom prst="roundRect">
                  <a:avLst>
                    <a:gd name="adj" fmla="val 50000"/>
                  </a:avLst>
                </a:prstGeom>
                <a:solidFill>
                  <a:schemeClr val="accent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65" name="ZoneTexte 64"/>
                <p:cNvSpPr txBox="1"/>
                <p:nvPr/>
              </p:nvSpPr>
              <p:spPr>
                <a:xfrm>
                  <a:off x="7648846" y="1717970"/>
                  <a:ext cx="1885072" cy="294036"/>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sp>
          <p:nvSpPr>
            <p:cNvPr id="77" name="Rectangle à coins arrondis 76"/>
            <p:cNvSpPr/>
            <p:nvPr/>
          </p:nvSpPr>
          <p:spPr>
            <a:xfrm>
              <a:off x="7592563" y="4880087"/>
              <a:ext cx="1520466" cy="750583"/>
            </a:xfrm>
            <a:prstGeom prst="wedgeRoundRectCallout">
              <a:avLst>
                <a:gd name="adj1" fmla="val 61426"/>
                <a:gd name="adj2" fmla="val 37738"/>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tx2"/>
                  </a:solidFill>
                </a:rPr>
                <a:t>Il n’a pas le droit, c’est toi qui décide</a:t>
              </a:r>
              <a:endParaRPr lang="fr-FR" sz="1600" b="1" dirty="0">
                <a:solidFill>
                  <a:schemeClr val="tx2"/>
                </a:solidFill>
              </a:endParaRPr>
            </a:p>
          </p:txBody>
        </p:sp>
      </p:grpSp>
      <p:grpSp>
        <p:nvGrpSpPr>
          <p:cNvPr id="52" name="Groupe 51"/>
          <p:cNvGrpSpPr/>
          <p:nvPr/>
        </p:nvGrpSpPr>
        <p:grpSpPr>
          <a:xfrm>
            <a:off x="9837500" y="661623"/>
            <a:ext cx="2354499" cy="2984558"/>
            <a:chOff x="9546276" y="1109004"/>
            <a:chExt cx="2095656" cy="2656449"/>
          </a:xfrm>
        </p:grpSpPr>
        <p:grpSp>
          <p:nvGrpSpPr>
            <p:cNvPr id="32" name="Groupe 31"/>
            <p:cNvGrpSpPr/>
            <p:nvPr/>
          </p:nvGrpSpPr>
          <p:grpSpPr>
            <a:xfrm>
              <a:off x="9546276" y="1109004"/>
              <a:ext cx="2095656" cy="2656449"/>
              <a:chOff x="394156" y="1038665"/>
              <a:chExt cx="2095656" cy="2656449"/>
            </a:xfrm>
          </p:grpSpPr>
          <p:sp>
            <p:nvSpPr>
              <p:cNvPr id="33" name="Rectangle à coins arrondis 32"/>
              <p:cNvSpPr/>
              <p:nvPr/>
            </p:nvSpPr>
            <p:spPr>
              <a:xfrm>
                <a:off x="394156" y="1038665"/>
                <a:ext cx="2095656" cy="2656449"/>
              </a:xfrm>
              <a:prstGeom prst="roundRect">
                <a:avLst>
                  <a:gd name="adj" fmla="val 9863"/>
                </a:avLst>
              </a:prstGeom>
              <a:solidFill>
                <a:schemeClr val="accent1"/>
              </a:solid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34" name="Groupe 33"/>
              <p:cNvGrpSpPr/>
              <p:nvPr/>
            </p:nvGrpSpPr>
            <p:grpSpPr>
              <a:xfrm>
                <a:off x="506896" y="1173134"/>
                <a:ext cx="1920976" cy="2409031"/>
                <a:chOff x="7612942" y="1700261"/>
                <a:chExt cx="1920976" cy="2409031"/>
              </a:xfrm>
            </p:grpSpPr>
            <p:sp>
              <p:nvSpPr>
                <p:cNvPr id="35" name="Rectangle à coins arrondis 34"/>
                <p:cNvSpPr/>
                <p:nvPr/>
              </p:nvSpPr>
              <p:spPr>
                <a:xfrm>
                  <a:off x="7612942" y="1700261"/>
                  <a:ext cx="1888172" cy="2409031"/>
                </a:xfrm>
                <a:prstGeom prst="roundRect">
                  <a:avLst>
                    <a:gd name="adj" fmla="val 9863"/>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36" name="Rectangle à coins arrondis 35"/>
                <p:cNvSpPr/>
                <p:nvPr/>
              </p:nvSpPr>
              <p:spPr>
                <a:xfrm>
                  <a:off x="7612942" y="1700261"/>
                  <a:ext cx="1888172" cy="353622"/>
                </a:xfrm>
                <a:prstGeom prst="roundRect">
                  <a:avLst>
                    <a:gd name="adj" fmla="val 50000"/>
                  </a:avLst>
                </a:prstGeom>
                <a:solidFill>
                  <a:schemeClr val="accent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37" name="ZoneTexte 36"/>
                <p:cNvSpPr txBox="1"/>
                <p:nvPr/>
              </p:nvSpPr>
              <p:spPr>
                <a:xfrm>
                  <a:off x="7648846" y="1717970"/>
                  <a:ext cx="1885072" cy="307777"/>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sp>
          <p:nvSpPr>
            <p:cNvPr id="117" name="Rectangle à coins arrondis 116"/>
            <p:cNvSpPr/>
            <p:nvPr/>
          </p:nvSpPr>
          <p:spPr>
            <a:xfrm>
              <a:off x="9772664" y="2163857"/>
              <a:ext cx="1520466" cy="524167"/>
            </a:xfrm>
            <a:prstGeom prst="wedgeRoundRectCallout">
              <a:avLst>
                <a:gd name="adj1" fmla="val 61426"/>
                <a:gd name="adj2" fmla="val 37738"/>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tx2"/>
                  </a:solidFill>
                </a:rPr>
                <a:t>Tu sais que c’est interdit par la loi</a:t>
              </a:r>
              <a:endParaRPr lang="fr-FR" sz="1600" b="1" dirty="0">
                <a:solidFill>
                  <a:schemeClr val="tx2"/>
                </a:solidFill>
              </a:endParaRPr>
            </a:p>
          </p:txBody>
        </p:sp>
      </p:grpSp>
      <p:grpSp>
        <p:nvGrpSpPr>
          <p:cNvPr id="59" name="Groupe 58"/>
          <p:cNvGrpSpPr/>
          <p:nvPr/>
        </p:nvGrpSpPr>
        <p:grpSpPr>
          <a:xfrm>
            <a:off x="9783675" y="3694469"/>
            <a:ext cx="2444957" cy="3099222"/>
            <a:chOff x="9546276" y="3899922"/>
            <a:chExt cx="2095656" cy="2656449"/>
          </a:xfrm>
        </p:grpSpPr>
        <p:grpSp>
          <p:nvGrpSpPr>
            <p:cNvPr id="67" name="Groupe 66"/>
            <p:cNvGrpSpPr/>
            <p:nvPr/>
          </p:nvGrpSpPr>
          <p:grpSpPr>
            <a:xfrm>
              <a:off x="9546276" y="3899922"/>
              <a:ext cx="2095656" cy="2656449"/>
              <a:chOff x="394156" y="1038665"/>
              <a:chExt cx="2095656" cy="2656449"/>
            </a:xfrm>
          </p:grpSpPr>
          <p:sp>
            <p:nvSpPr>
              <p:cNvPr id="68" name="Rectangle à coins arrondis 67"/>
              <p:cNvSpPr/>
              <p:nvPr/>
            </p:nvSpPr>
            <p:spPr>
              <a:xfrm>
                <a:off x="394156" y="1038665"/>
                <a:ext cx="2095656" cy="2656449"/>
              </a:xfrm>
              <a:prstGeom prst="roundRect">
                <a:avLst>
                  <a:gd name="adj" fmla="val 9863"/>
                </a:avLst>
              </a:prstGeom>
              <a:solidFill>
                <a:schemeClr val="accent1"/>
              </a:solid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69" name="Groupe 68"/>
              <p:cNvGrpSpPr/>
              <p:nvPr/>
            </p:nvGrpSpPr>
            <p:grpSpPr>
              <a:xfrm>
                <a:off x="506896" y="1173134"/>
                <a:ext cx="1920976" cy="2409031"/>
                <a:chOff x="7612942" y="1700261"/>
                <a:chExt cx="1920976" cy="2409031"/>
              </a:xfrm>
            </p:grpSpPr>
            <p:sp>
              <p:nvSpPr>
                <p:cNvPr id="70" name="Rectangle à coins arrondis 69"/>
                <p:cNvSpPr/>
                <p:nvPr/>
              </p:nvSpPr>
              <p:spPr>
                <a:xfrm>
                  <a:off x="7612942" y="1700261"/>
                  <a:ext cx="1888172" cy="2409031"/>
                </a:xfrm>
                <a:prstGeom prst="roundRect">
                  <a:avLst>
                    <a:gd name="adj" fmla="val 9863"/>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71" name="Rectangle à coins arrondis 70"/>
                <p:cNvSpPr/>
                <p:nvPr/>
              </p:nvSpPr>
              <p:spPr>
                <a:xfrm>
                  <a:off x="7612942" y="1700261"/>
                  <a:ext cx="1888172" cy="353622"/>
                </a:xfrm>
                <a:prstGeom prst="roundRect">
                  <a:avLst>
                    <a:gd name="adj" fmla="val 50000"/>
                  </a:avLst>
                </a:prstGeom>
                <a:solidFill>
                  <a:schemeClr val="accent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72" name="ZoneTexte 71"/>
                <p:cNvSpPr txBox="1"/>
                <p:nvPr/>
              </p:nvSpPr>
              <p:spPr>
                <a:xfrm>
                  <a:off x="7648846" y="1717970"/>
                  <a:ext cx="1885072" cy="290186"/>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sp>
          <p:nvSpPr>
            <p:cNvPr id="121" name="ZoneTexte 120"/>
            <p:cNvSpPr txBox="1"/>
            <p:nvPr/>
          </p:nvSpPr>
          <p:spPr>
            <a:xfrm>
              <a:off x="9700980" y="5807498"/>
              <a:ext cx="1818314" cy="501231"/>
            </a:xfrm>
            <a:prstGeom prst="rect">
              <a:avLst/>
            </a:prstGeom>
            <a:noFill/>
            <a:ln>
              <a:noFill/>
            </a:ln>
          </p:spPr>
          <p:txBody>
            <a:bodyPr wrap="square" rtlCol="0">
              <a:spAutoFit/>
            </a:bodyPr>
            <a:lstStyle/>
            <a:p>
              <a:pPr algn="ctr"/>
              <a:r>
                <a:rPr lang="fr-FR" sz="1600" b="1" dirty="0" smtClean="0">
                  <a:solidFill>
                    <a:srgbClr val="FF0000"/>
                  </a:solidFill>
                </a:rPr>
                <a:t> -&gt;Faire rentrer un 3</a:t>
              </a:r>
              <a:r>
                <a:rPr lang="fr-FR" sz="1600" b="1" baseline="30000" dirty="0" smtClean="0">
                  <a:solidFill>
                    <a:srgbClr val="FF0000"/>
                  </a:solidFill>
                </a:rPr>
                <a:t>ème</a:t>
              </a:r>
              <a:r>
                <a:rPr lang="fr-FR" sz="1600" b="1" dirty="0" smtClean="0">
                  <a:solidFill>
                    <a:srgbClr val="FF0000"/>
                  </a:solidFill>
                </a:rPr>
                <a:t> personnage</a:t>
              </a:r>
              <a:endParaRPr lang="fr-FR" sz="1600" b="1" dirty="0">
                <a:solidFill>
                  <a:srgbClr val="FF0000"/>
                </a:solidFill>
              </a:endParaRPr>
            </a:p>
          </p:txBody>
        </p:sp>
        <p:sp>
          <p:nvSpPr>
            <p:cNvPr id="122" name="Rectangle à coins arrondis 121"/>
            <p:cNvSpPr/>
            <p:nvPr/>
          </p:nvSpPr>
          <p:spPr>
            <a:xfrm>
              <a:off x="9810423" y="4884311"/>
              <a:ext cx="1520466" cy="750583"/>
            </a:xfrm>
            <a:prstGeom prst="wedgeRoundRectCallout">
              <a:avLst>
                <a:gd name="adj1" fmla="val 61426"/>
                <a:gd name="adj2" fmla="val 37738"/>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tx2"/>
                  </a:solidFill>
                </a:rPr>
                <a:t>Attends j’appelle quelqu’un</a:t>
              </a:r>
              <a:endParaRPr lang="fr-FR" sz="1600" b="1" dirty="0">
                <a:solidFill>
                  <a:schemeClr val="tx2"/>
                </a:solidFill>
              </a:endParaRPr>
            </a:p>
          </p:txBody>
        </p:sp>
      </p:grpSp>
      <p:sp>
        <p:nvSpPr>
          <p:cNvPr id="79" name="Titre 1"/>
          <p:cNvSpPr txBox="1">
            <a:spLocks/>
          </p:cNvSpPr>
          <p:nvPr/>
        </p:nvSpPr>
        <p:spPr>
          <a:xfrm>
            <a:off x="0" y="2"/>
            <a:ext cx="12192000" cy="632114"/>
          </a:xfrm>
          <a:prstGeom prst="rect">
            <a:avLst/>
          </a:prstGeom>
          <a:solidFill>
            <a:schemeClr val="bg2">
              <a:lumMod val="75000"/>
            </a:schemeClr>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dirty="0" smtClean="0"/>
              <a:t>Cartes Dialogue</a:t>
            </a:r>
            <a:endParaRPr lang="fr-FR" dirty="0"/>
          </a:p>
        </p:txBody>
      </p:sp>
      <p:grpSp>
        <p:nvGrpSpPr>
          <p:cNvPr id="8" name="Groupe 7"/>
          <p:cNvGrpSpPr/>
          <p:nvPr/>
        </p:nvGrpSpPr>
        <p:grpSpPr>
          <a:xfrm>
            <a:off x="42567" y="662674"/>
            <a:ext cx="2396582" cy="3037902"/>
            <a:chOff x="591103" y="1109004"/>
            <a:chExt cx="2095656" cy="2656449"/>
          </a:xfrm>
        </p:grpSpPr>
        <p:grpSp>
          <p:nvGrpSpPr>
            <p:cNvPr id="2" name="Groupe 1"/>
            <p:cNvGrpSpPr/>
            <p:nvPr/>
          </p:nvGrpSpPr>
          <p:grpSpPr>
            <a:xfrm>
              <a:off x="591103" y="1109004"/>
              <a:ext cx="2095656" cy="2656449"/>
              <a:chOff x="394156" y="1038665"/>
              <a:chExt cx="2095656" cy="2656449"/>
            </a:xfrm>
          </p:grpSpPr>
          <p:sp>
            <p:nvSpPr>
              <p:cNvPr id="3" name="Rectangle à coins arrondis 2"/>
              <p:cNvSpPr/>
              <p:nvPr/>
            </p:nvSpPr>
            <p:spPr>
              <a:xfrm>
                <a:off x="394156" y="1038665"/>
                <a:ext cx="2095656" cy="2656449"/>
              </a:xfrm>
              <a:prstGeom prst="roundRect">
                <a:avLst>
                  <a:gd name="adj" fmla="val 9863"/>
                </a:avLst>
              </a:prstGeom>
              <a:solidFill>
                <a:schemeClr val="accent1"/>
              </a:solid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4" name="Groupe 3"/>
              <p:cNvGrpSpPr/>
              <p:nvPr/>
            </p:nvGrpSpPr>
            <p:grpSpPr>
              <a:xfrm>
                <a:off x="506896" y="1173134"/>
                <a:ext cx="1920976" cy="2409031"/>
                <a:chOff x="7612942" y="1700261"/>
                <a:chExt cx="1920976" cy="2409031"/>
              </a:xfrm>
            </p:grpSpPr>
            <p:sp>
              <p:nvSpPr>
                <p:cNvPr id="5" name="Rectangle à coins arrondis 4"/>
                <p:cNvSpPr/>
                <p:nvPr/>
              </p:nvSpPr>
              <p:spPr>
                <a:xfrm>
                  <a:off x="7612942" y="1700261"/>
                  <a:ext cx="1888172" cy="2409031"/>
                </a:xfrm>
                <a:prstGeom prst="roundRect">
                  <a:avLst>
                    <a:gd name="adj" fmla="val 9863"/>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6" name="Rectangle à coins arrondis 5"/>
                <p:cNvSpPr/>
                <p:nvPr/>
              </p:nvSpPr>
              <p:spPr>
                <a:xfrm>
                  <a:off x="7612942" y="1700261"/>
                  <a:ext cx="1888172" cy="353622"/>
                </a:xfrm>
                <a:prstGeom prst="roundRect">
                  <a:avLst>
                    <a:gd name="adj" fmla="val 50000"/>
                  </a:avLst>
                </a:prstGeom>
                <a:solidFill>
                  <a:schemeClr val="accent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7" name="ZoneTexte 6"/>
                <p:cNvSpPr txBox="1"/>
                <p:nvPr/>
              </p:nvSpPr>
              <p:spPr>
                <a:xfrm>
                  <a:off x="7648846" y="1717970"/>
                  <a:ext cx="1885072" cy="307777"/>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sp>
          <p:nvSpPr>
            <p:cNvPr id="10" name="Rectangle à coins arrondis 9"/>
            <p:cNvSpPr/>
            <p:nvPr/>
          </p:nvSpPr>
          <p:spPr>
            <a:xfrm>
              <a:off x="826881" y="2140564"/>
              <a:ext cx="1520466" cy="813808"/>
            </a:xfrm>
            <a:prstGeom prst="wedgeRoundRectCallout">
              <a:avLst>
                <a:gd name="adj1" fmla="val 61426"/>
                <a:gd name="adj2" fmla="val 37738"/>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tx2"/>
                  </a:solidFill>
                </a:rPr>
                <a:t>Bon ben salut, il y a Thomas qui essaye de me joindre</a:t>
              </a:r>
              <a:endParaRPr lang="fr-FR" sz="1600" b="1" dirty="0">
                <a:solidFill>
                  <a:schemeClr val="tx2"/>
                </a:solidFill>
              </a:endParaRPr>
            </a:p>
          </p:txBody>
        </p:sp>
        <p:sp>
          <p:nvSpPr>
            <p:cNvPr id="123" name="ZoneTexte 122"/>
            <p:cNvSpPr txBox="1"/>
            <p:nvPr/>
          </p:nvSpPr>
          <p:spPr>
            <a:xfrm>
              <a:off x="710457" y="2977548"/>
              <a:ext cx="1833430" cy="511348"/>
            </a:xfrm>
            <a:prstGeom prst="rect">
              <a:avLst/>
            </a:prstGeom>
            <a:noFill/>
            <a:ln>
              <a:noFill/>
            </a:ln>
          </p:spPr>
          <p:txBody>
            <a:bodyPr wrap="square" rtlCol="0">
              <a:spAutoFit/>
            </a:bodyPr>
            <a:lstStyle/>
            <a:p>
              <a:pPr algn="ctr"/>
              <a:r>
                <a:rPr lang="fr-FR" sz="1600" b="1" dirty="0" smtClean="0">
                  <a:solidFill>
                    <a:srgbClr val="FF0000"/>
                  </a:solidFill>
                </a:rPr>
                <a:t> -&gt;Faire rentrer un 3</a:t>
              </a:r>
              <a:r>
                <a:rPr lang="fr-FR" sz="1600" b="1" baseline="30000" dirty="0" smtClean="0">
                  <a:solidFill>
                    <a:srgbClr val="FF0000"/>
                  </a:solidFill>
                </a:rPr>
                <a:t>ème</a:t>
              </a:r>
              <a:r>
                <a:rPr lang="fr-FR" sz="1600" b="1" dirty="0" smtClean="0">
                  <a:solidFill>
                    <a:srgbClr val="FF0000"/>
                  </a:solidFill>
                </a:rPr>
                <a:t> personnage</a:t>
              </a:r>
              <a:endParaRPr lang="fr-FR" sz="1600" b="1" dirty="0">
                <a:solidFill>
                  <a:srgbClr val="FF0000"/>
                </a:solidFill>
              </a:endParaRPr>
            </a:p>
          </p:txBody>
        </p:sp>
      </p:grpSp>
      <p:sp>
        <p:nvSpPr>
          <p:cNvPr id="97" name="ZoneTexte 96"/>
          <p:cNvSpPr txBox="1"/>
          <p:nvPr/>
        </p:nvSpPr>
        <p:spPr>
          <a:xfrm>
            <a:off x="7636989" y="1282978"/>
            <a:ext cx="1806064" cy="369332"/>
          </a:xfrm>
          <a:prstGeom prst="rect">
            <a:avLst/>
          </a:prstGeom>
          <a:noFill/>
        </p:spPr>
        <p:txBody>
          <a:bodyPr wrap="square" rtlCol="0">
            <a:spAutoFit/>
          </a:bodyPr>
          <a:lstStyle/>
          <a:p>
            <a:r>
              <a:rPr lang="fr-FR" b="1" dirty="0" smtClean="0">
                <a:solidFill>
                  <a:schemeClr val="accent1"/>
                </a:solidFill>
                <a:latin typeface="Georgia" panose="02040502050405020303" pitchFamily="18" charset="0"/>
              </a:rPr>
              <a:t>Personnage B</a:t>
            </a:r>
            <a:endParaRPr lang="fr-FR" b="1" dirty="0">
              <a:solidFill>
                <a:schemeClr val="accent1"/>
              </a:solidFill>
              <a:latin typeface="Georgia" panose="02040502050405020303" pitchFamily="18" charset="0"/>
            </a:endParaRPr>
          </a:p>
        </p:txBody>
      </p:sp>
      <p:sp>
        <p:nvSpPr>
          <p:cNvPr id="98" name="ZoneTexte 97"/>
          <p:cNvSpPr txBox="1"/>
          <p:nvPr/>
        </p:nvSpPr>
        <p:spPr>
          <a:xfrm>
            <a:off x="10095477" y="1297536"/>
            <a:ext cx="1806064" cy="369332"/>
          </a:xfrm>
          <a:prstGeom prst="rect">
            <a:avLst/>
          </a:prstGeom>
          <a:noFill/>
        </p:spPr>
        <p:txBody>
          <a:bodyPr wrap="square" rtlCol="0">
            <a:spAutoFit/>
          </a:bodyPr>
          <a:lstStyle/>
          <a:p>
            <a:r>
              <a:rPr lang="fr-FR" b="1" dirty="0" smtClean="0">
                <a:solidFill>
                  <a:schemeClr val="accent1"/>
                </a:solidFill>
                <a:latin typeface="Georgia" panose="02040502050405020303" pitchFamily="18" charset="0"/>
              </a:rPr>
              <a:t>Personnage B</a:t>
            </a:r>
            <a:endParaRPr lang="fr-FR" b="1" dirty="0">
              <a:solidFill>
                <a:schemeClr val="accent1"/>
              </a:solidFill>
              <a:latin typeface="Georgia" panose="02040502050405020303" pitchFamily="18" charset="0"/>
            </a:endParaRPr>
          </a:p>
        </p:txBody>
      </p:sp>
      <p:sp>
        <p:nvSpPr>
          <p:cNvPr id="99" name="ZoneTexte 98"/>
          <p:cNvSpPr txBox="1"/>
          <p:nvPr/>
        </p:nvSpPr>
        <p:spPr>
          <a:xfrm>
            <a:off x="2718758" y="1281398"/>
            <a:ext cx="1806064" cy="369332"/>
          </a:xfrm>
          <a:prstGeom prst="rect">
            <a:avLst/>
          </a:prstGeom>
          <a:noFill/>
        </p:spPr>
        <p:txBody>
          <a:bodyPr wrap="square" rtlCol="0">
            <a:spAutoFit/>
          </a:bodyPr>
          <a:lstStyle/>
          <a:p>
            <a:r>
              <a:rPr lang="fr-FR" b="1" dirty="0" smtClean="0">
                <a:solidFill>
                  <a:schemeClr val="accent1"/>
                </a:solidFill>
                <a:latin typeface="Georgia" panose="02040502050405020303" pitchFamily="18" charset="0"/>
              </a:rPr>
              <a:t>Personnage B</a:t>
            </a:r>
            <a:endParaRPr lang="fr-FR" b="1" dirty="0">
              <a:solidFill>
                <a:schemeClr val="accent1"/>
              </a:solidFill>
              <a:latin typeface="Georgia" panose="02040502050405020303" pitchFamily="18" charset="0"/>
            </a:endParaRPr>
          </a:p>
        </p:txBody>
      </p:sp>
      <p:sp>
        <p:nvSpPr>
          <p:cNvPr id="100" name="ZoneTexte 99"/>
          <p:cNvSpPr txBox="1"/>
          <p:nvPr/>
        </p:nvSpPr>
        <p:spPr>
          <a:xfrm>
            <a:off x="5177246" y="1295956"/>
            <a:ext cx="1806064" cy="369332"/>
          </a:xfrm>
          <a:prstGeom prst="rect">
            <a:avLst/>
          </a:prstGeom>
          <a:noFill/>
        </p:spPr>
        <p:txBody>
          <a:bodyPr wrap="square" rtlCol="0">
            <a:spAutoFit/>
          </a:bodyPr>
          <a:lstStyle/>
          <a:p>
            <a:r>
              <a:rPr lang="fr-FR" b="1" dirty="0" smtClean="0">
                <a:solidFill>
                  <a:schemeClr val="accent1"/>
                </a:solidFill>
                <a:latin typeface="Georgia" panose="02040502050405020303" pitchFamily="18" charset="0"/>
              </a:rPr>
              <a:t>Personnage B</a:t>
            </a:r>
            <a:endParaRPr lang="fr-FR" b="1" dirty="0">
              <a:solidFill>
                <a:schemeClr val="accent1"/>
              </a:solidFill>
              <a:latin typeface="Georgia" panose="02040502050405020303" pitchFamily="18" charset="0"/>
            </a:endParaRPr>
          </a:p>
        </p:txBody>
      </p:sp>
      <p:sp>
        <p:nvSpPr>
          <p:cNvPr id="101" name="ZoneTexte 100"/>
          <p:cNvSpPr txBox="1"/>
          <p:nvPr/>
        </p:nvSpPr>
        <p:spPr>
          <a:xfrm>
            <a:off x="7664791" y="4370444"/>
            <a:ext cx="1806064" cy="369332"/>
          </a:xfrm>
          <a:prstGeom prst="rect">
            <a:avLst/>
          </a:prstGeom>
          <a:noFill/>
        </p:spPr>
        <p:txBody>
          <a:bodyPr wrap="square" rtlCol="0">
            <a:spAutoFit/>
          </a:bodyPr>
          <a:lstStyle/>
          <a:p>
            <a:r>
              <a:rPr lang="fr-FR" b="1" dirty="0" smtClean="0">
                <a:solidFill>
                  <a:schemeClr val="accent1"/>
                </a:solidFill>
                <a:latin typeface="Georgia" panose="02040502050405020303" pitchFamily="18" charset="0"/>
              </a:rPr>
              <a:t>Personnage B</a:t>
            </a:r>
            <a:endParaRPr lang="fr-FR" b="1" dirty="0">
              <a:solidFill>
                <a:schemeClr val="accent1"/>
              </a:solidFill>
              <a:latin typeface="Georgia" panose="02040502050405020303" pitchFamily="18" charset="0"/>
            </a:endParaRPr>
          </a:p>
        </p:txBody>
      </p:sp>
      <p:sp>
        <p:nvSpPr>
          <p:cNvPr id="102" name="ZoneTexte 101"/>
          <p:cNvSpPr txBox="1"/>
          <p:nvPr/>
        </p:nvSpPr>
        <p:spPr>
          <a:xfrm>
            <a:off x="10095477" y="4385002"/>
            <a:ext cx="1806064" cy="369332"/>
          </a:xfrm>
          <a:prstGeom prst="rect">
            <a:avLst/>
          </a:prstGeom>
          <a:noFill/>
        </p:spPr>
        <p:txBody>
          <a:bodyPr wrap="square" rtlCol="0">
            <a:spAutoFit/>
          </a:bodyPr>
          <a:lstStyle/>
          <a:p>
            <a:r>
              <a:rPr lang="fr-FR" b="1" dirty="0" smtClean="0">
                <a:solidFill>
                  <a:schemeClr val="accent1"/>
                </a:solidFill>
                <a:latin typeface="Georgia" panose="02040502050405020303" pitchFamily="18" charset="0"/>
              </a:rPr>
              <a:t>Personnage B</a:t>
            </a:r>
            <a:endParaRPr lang="fr-FR" b="1" dirty="0">
              <a:solidFill>
                <a:schemeClr val="accent1"/>
              </a:solidFill>
              <a:latin typeface="Georgia" panose="02040502050405020303" pitchFamily="18" charset="0"/>
            </a:endParaRPr>
          </a:p>
        </p:txBody>
      </p:sp>
      <p:sp>
        <p:nvSpPr>
          <p:cNvPr id="103" name="ZoneTexte 102"/>
          <p:cNvSpPr txBox="1"/>
          <p:nvPr/>
        </p:nvSpPr>
        <p:spPr>
          <a:xfrm>
            <a:off x="2746560" y="4368864"/>
            <a:ext cx="1806064" cy="369332"/>
          </a:xfrm>
          <a:prstGeom prst="rect">
            <a:avLst/>
          </a:prstGeom>
          <a:noFill/>
        </p:spPr>
        <p:txBody>
          <a:bodyPr wrap="square" rtlCol="0">
            <a:spAutoFit/>
          </a:bodyPr>
          <a:lstStyle/>
          <a:p>
            <a:r>
              <a:rPr lang="fr-FR" b="1" dirty="0" smtClean="0">
                <a:solidFill>
                  <a:schemeClr val="accent1"/>
                </a:solidFill>
                <a:latin typeface="Georgia" panose="02040502050405020303" pitchFamily="18" charset="0"/>
              </a:rPr>
              <a:t>Personnage B</a:t>
            </a:r>
            <a:endParaRPr lang="fr-FR" b="1" dirty="0">
              <a:solidFill>
                <a:schemeClr val="accent1"/>
              </a:solidFill>
              <a:latin typeface="Georgia" panose="02040502050405020303" pitchFamily="18" charset="0"/>
            </a:endParaRPr>
          </a:p>
        </p:txBody>
      </p:sp>
      <p:sp>
        <p:nvSpPr>
          <p:cNvPr id="104" name="ZoneTexte 103"/>
          <p:cNvSpPr txBox="1"/>
          <p:nvPr/>
        </p:nvSpPr>
        <p:spPr>
          <a:xfrm>
            <a:off x="5205048" y="4383422"/>
            <a:ext cx="1806064" cy="369332"/>
          </a:xfrm>
          <a:prstGeom prst="rect">
            <a:avLst/>
          </a:prstGeom>
          <a:noFill/>
        </p:spPr>
        <p:txBody>
          <a:bodyPr wrap="square" rtlCol="0">
            <a:spAutoFit/>
          </a:bodyPr>
          <a:lstStyle/>
          <a:p>
            <a:r>
              <a:rPr lang="fr-FR" b="1" dirty="0" smtClean="0">
                <a:solidFill>
                  <a:schemeClr val="accent1"/>
                </a:solidFill>
                <a:latin typeface="Georgia" panose="02040502050405020303" pitchFamily="18" charset="0"/>
              </a:rPr>
              <a:t>Personnage B</a:t>
            </a:r>
            <a:endParaRPr lang="fr-FR" b="1" dirty="0">
              <a:solidFill>
                <a:schemeClr val="accent1"/>
              </a:solidFill>
              <a:latin typeface="Georgia" panose="02040502050405020303" pitchFamily="18" charset="0"/>
            </a:endParaRPr>
          </a:p>
        </p:txBody>
      </p:sp>
      <p:sp>
        <p:nvSpPr>
          <p:cNvPr id="105" name="ZoneTexte 104"/>
          <p:cNvSpPr txBox="1"/>
          <p:nvPr/>
        </p:nvSpPr>
        <p:spPr>
          <a:xfrm>
            <a:off x="298031" y="1278180"/>
            <a:ext cx="1806064" cy="369332"/>
          </a:xfrm>
          <a:prstGeom prst="rect">
            <a:avLst/>
          </a:prstGeom>
          <a:noFill/>
        </p:spPr>
        <p:txBody>
          <a:bodyPr wrap="square" rtlCol="0">
            <a:spAutoFit/>
          </a:bodyPr>
          <a:lstStyle/>
          <a:p>
            <a:r>
              <a:rPr lang="fr-FR" b="1" dirty="0" smtClean="0">
                <a:solidFill>
                  <a:schemeClr val="accent1"/>
                </a:solidFill>
                <a:latin typeface="Georgia" panose="02040502050405020303" pitchFamily="18" charset="0"/>
              </a:rPr>
              <a:t>Personnage B</a:t>
            </a:r>
            <a:endParaRPr lang="fr-FR" b="1" dirty="0">
              <a:solidFill>
                <a:schemeClr val="accent1"/>
              </a:solidFill>
              <a:latin typeface="Georgia" panose="02040502050405020303" pitchFamily="18" charset="0"/>
            </a:endParaRPr>
          </a:p>
        </p:txBody>
      </p:sp>
      <p:sp>
        <p:nvSpPr>
          <p:cNvPr id="106" name="ZoneTexte 105"/>
          <p:cNvSpPr txBox="1"/>
          <p:nvPr/>
        </p:nvSpPr>
        <p:spPr>
          <a:xfrm>
            <a:off x="325833" y="4365646"/>
            <a:ext cx="1806064" cy="369332"/>
          </a:xfrm>
          <a:prstGeom prst="rect">
            <a:avLst/>
          </a:prstGeom>
          <a:noFill/>
        </p:spPr>
        <p:txBody>
          <a:bodyPr wrap="square" rtlCol="0">
            <a:spAutoFit/>
          </a:bodyPr>
          <a:lstStyle/>
          <a:p>
            <a:r>
              <a:rPr lang="fr-FR" b="1" dirty="0" smtClean="0">
                <a:solidFill>
                  <a:schemeClr val="accent1"/>
                </a:solidFill>
                <a:latin typeface="Georgia" panose="02040502050405020303" pitchFamily="18" charset="0"/>
              </a:rPr>
              <a:t>Personnage B</a:t>
            </a:r>
            <a:endParaRPr lang="fr-FR" b="1" dirty="0">
              <a:solidFill>
                <a:schemeClr val="accent1"/>
              </a:solidFill>
              <a:latin typeface="Georgia" panose="02040502050405020303" pitchFamily="18" charset="0"/>
            </a:endParaRPr>
          </a:p>
        </p:txBody>
      </p:sp>
    </p:spTree>
    <p:extLst>
      <p:ext uri="{BB962C8B-B14F-4D97-AF65-F5344CB8AC3E}">
        <p14:creationId xmlns:p14="http://schemas.microsoft.com/office/powerpoint/2010/main" val="2841821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e 10"/>
          <p:cNvGrpSpPr/>
          <p:nvPr/>
        </p:nvGrpSpPr>
        <p:grpSpPr>
          <a:xfrm>
            <a:off x="2487728" y="662674"/>
            <a:ext cx="2402372" cy="3045242"/>
            <a:chOff x="394156" y="1038665"/>
            <a:chExt cx="2095656" cy="2656449"/>
          </a:xfrm>
        </p:grpSpPr>
        <p:sp>
          <p:nvSpPr>
            <p:cNvPr id="12" name="Rectangle à coins arrondis 11"/>
            <p:cNvSpPr/>
            <p:nvPr/>
          </p:nvSpPr>
          <p:spPr>
            <a:xfrm>
              <a:off x="394156" y="1038665"/>
              <a:ext cx="2095656" cy="2656449"/>
            </a:xfrm>
            <a:prstGeom prst="roundRect">
              <a:avLst>
                <a:gd name="adj" fmla="val 9863"/>
              </a:avLst>
            </a:prstGeom>
            <a:solidFill>
              <a:schemeClr val="accent1"/>
            </a:solid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13" name="Groupe 12"/>
            <p:cNvGrpSpPr/>
            <p:nvPr/>
          </p:nvGrpSpPr>
          <p:grpSpPr>
            <a:xfrm>
              <a:off x="506896" y="1173134"/>
              <a:ext cx="1920976" cy="2409031"/>
              <a:chOff x="7612942" y="1700261"/>
              <a:chExt cx="1920976" cy="2409031"/>
            </a:xfrm>
          </p:grpSpPr>
          <p:sp>
            <p:nvSpPr>
              <p:cNvPr id="14" name="Rectangle à coins arrondis 13"/>
              <p:cNvSpPr/>
              <p:nvPr/>
            </p:nvSpPr>
            <p:spPr>
              <a:xfrm>
                <a:off x="7612942" y="1700261"/>
                <a:ext cx="1888172" cy="2409031"/>
              </a:xfrm>
              <a:prstGeom prst="roundRect">
                <a:avLst>
                  <a:gd name="adj" fmla="val 9863"/>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5" name="Rectangle à coins arrondis 14"/>
              <p:cNvSpPr/>
              <p:nvPr/>
            </p:nvSpPr>
            <p:spPr>
              <a:xfrm>
                <a:off x="7612942" y="1700261"/>
                <a:ext cx="1888172" cy="353622"/>
              </a:xfrm>
              <a:prstGeom prst="roundRect">
                <a:avLst>
                  <a:gd name="adj" fmla="val 50000"/>
                </a:avLst>
              </a:prstGeom>
              <a:solidFill>
                <a:schemeClr val="accent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6" name="ZoneTexte 15"/>
              <p:cNvSpPr txBox="1"/>
              <p:nvPr/>
            </p:nvSpPr>
            <p:spPr>
              <a:xfrm>
                <a:off x="7648846" y="1717970"/>
                <a:ext cx="1885072" cy="295330"/>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grpSp>
        <p:nvGrpSpPr>
          <p:cNvPr id="18" name="Groupe 17"/>
          <p:cNvGrpSpPr/>
          <p:nvPr/>
        </p:nvGrpSpPr>
        <p:grpSpPr>
          <a:xfrm>
            <a:off x="4952744" y="660806"/>
            <a:ext cx="2398056" cy="3039770"/>
            <a:chOff x="394156" y="1038665"/>
            <a:chExt cx="2095656" cy="2656449"/>
          </a:xfrm>
        </p:grpSpPr>
        <p:sp>
          <p:nvSpPr>
            <p:cNvPr id="19" name="Rectangle à coins arrondis 18"/>
            <p:cNvSpPr/>
            <p:nvPr/>
          </p:nvSpPr>
          <p:spPr>
            <a:xfrm>
              <a:off x="394156" y="1038665"/>
              <a:ext cx="2095656" cy="2656449"/>
            </a:xfrm>
            <a:prstGeom prst="roundRect">
              <a:avLst>
                <a:gd name="adj" fmla="val 9863"/>
              </a:avLst>
            </a:prstGeom>
            <a:solidFill>
              <a:schemeClr val="accent1"/>
            </a:solid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20" name="Groupe 19"/>
            <p:cNvGrpSpPr/>
            <p:nvPr/>
          </p:nvGrpSpPr>
          <p:grpSpPr>
            <a:xfrm>
              <a:off x="506896" y="1173134"/>
              <a:ext cx="1920976" cy="2409031"/>
              <a:chOff x="7612942" y="1700261"/>
              <a:chExt cx="1920976" cy="2409031"/>
            </a:xfrm>
          </p:grpSpPr>
          <p:sp>
            <p:nvSpPr>
              <p:cNvPr id="21" name="Rectangle à coins arrondis 20"/>
              <p:cNvSpPr/>
              <p:nvPr/>
            </p:nvSpPr>
            <p:spPr>
              <a:xfrm>
                <a:off x="7612942" y="1700261"/>
                <a:ext cx="1888172" cy="2409031"/>
              </a:xfrm>
              <a:prstGeom prst="roundRect">
                <a:avLst>
                  <a:gd name="adj" fmla="val 9863"/>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22" name="Rectangle à coins arrondis 21"/>
              <p:cNvSpPr/>
              <p:nvPr/>
            </p:nvSpPr>
            <p:spPr>
              <a:xfrm>
                <a:off x="7612942" y="1700261"/>
                <a:ext cx="1888172" cy="353622"/>
              </a:xfrm>
              <a:prstGeom prst="roundRect">
                <a:avLst>
                  <a:gd name="adj" fmla="val 50000"/>
                </a:avLst>
              </a:prstGeom>
              <a:solidFill>
                <a:schemeClr val="accent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23" name="ZoneTexte 22"/>
              <p:cNvSpPr txBox="1"/>
              <p:nvPr/>
            </p:nvSpPr>
            <p:spPr>
              <a:xfrm>
                <a:off x="7648846" y="1717970"/>
                <a:ext cx="1885072" cy="295862"/>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grpSp>
        <p:nvGrpSpPr>
          <p:cNvPr id="25" name="Groupe 24"/>
          <p:cNvGrpSpPr/>
          <p:nvPr/>
        </p:nvGrpSpPr>
        <p:grpSpPr>
          <a:xfrm>
            <a:off x="7404369" y="660806"/>
            <a:ext cx="2384898" cy="3023092"/>
            <a:chOff x="394156" y="1038665"/>
            <a:chExt cx="2095656" cy="2656449"/>
          </a:xfrm>
        </p:grpSpPr>
        <p:sp>
          <p:nvSpPr>
            <p:cNvPr id="26" name="Rectangle à coins arrondis 25"/>
            <p:cNvSpPr/>
            <p:nvPr/>
          </p:nvSpPr>
          <p:spPr>
            <a:xfrm>
              <a:off x="394156" y="1038665"/>
              <a:ext cx="2095656" cy="2656449"/>
            </a:xfrm>
            <a:prstGeom prst="roundRect">
              <a:avLst>
                <a:gd name="adj" fmla="val 9863"/>
              </a:avLst>
            </a:prstGeom>
            <a:solidFill>
              <a:schemeClr val="accent1"/>
            </a:solid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27" name="Groupe 26"/>
            <p:cNvGrpSpPr/>
            <p:nvPr/>
          </p:nvGrpSpPr>
          <p:grpSpPr>
            <a:xfrm>
              <a:off x="506896" y="1173134"/>
              <a:ext cx="1920976" cy="2409031"/>
              <a:chOff x="7612942" y="1700261"/>
              <a:chExt cx="1920976" cy="2409031"/>
            </a:xfrm>
          </p:grpSpPr>
          <p:sp>
            <p:nvSpPr>
              <p:cNvPr id="28" name="Rectangle à coins arrondis 27"/>
              <p:cNvSpPr/>
              <p:nvPr/>
            </p:nvSpPr>
            <p:spPr>
              <a:xfrm>
                <a:off x="7612942" y="1700261"/>
                <a:ext cx="1888172" cy="2409031"/>
              </a:xfrm>
              <a:prstGeom prst="roundRect">
                <a:avLst>
                  <a:gd name="adj" fmla="val 9863"/>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29" name="Rectangle à coins arrondis 28"/>
              <p:cNvSpPr/>
              <p:nvPr/>
            </p:nvSpPr>
            <p:spPr>
              <a:xfrm>
                <a:off x="7612942" y="1700261"/>
                <a:ext cx="1888172" cy="353622"/>
              </a:xfrm>
              <a:prstGeom prst="roundRect">
                <a:avLst>
                  <a:gd name="adj" fmla="val 50000"/>
                </a:avLst>
              </a:prstGeom>
              <a:solidFill>
                <a:schemeClr val="accent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30" name="ZoneTexte 29"/>
              <p:cNvSpPr txBox="1"/>
              <p:nvPr/>
            </p:nvSpPr>
            <p:spPr>
              <a:xfrm>
                <a:off x="7648846" y="1717970"/>
                <a:ext cx="1885072" cy="307777"/>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grpSp>
        <p:nvGrpSpPr>
          <p:cNvPr id="39" name="Groupe 38"/>
          <p:cNvGrpSpPr/>
          <p:nvPr/>
        </p:nvGrpSpPr>
        <p:grpSpPr>
          <a:xfrm>
            <a:off x="29120" y="3753583"/>
            <a:ext cx="2396582" cy="3037902"/>
            <a:chOff x="394156" y="1038665"/>
            <a:chExt cx="2095656" cy="2656449"/>
          </a:xfrm>
        </p:grpSpPr>
        <p:sp>
          <p:nvSpPr>
            <p:cNvPr id="40" name="Rectangle à coins arrondis 39"/>
            <p:cNvSpPr/>
            <p:nvPr/>
          </p:nvSpPr>
          <p:spPr>
            <a:xfrm>
              <a:off x="394156" y="1038665"/>
              <a:ext cx="2095656" cy="2656449"/>
            </a:xfrm>
            <a:prstGeom prst="roundRect">
              <a:avLst>
                <a:gd name="adj" fmla="val 9863"/>
              </a:avLst>
            </a:prstGeom>
            <a:solidFill>
              <a:schemeClr val="accent1"/>
            </a:solid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41" name="Groupe 40"/>
            <p:cNvGrpSpPr/>
            <p:nvPr/>
          </p:nvGrpSpPr>
          <p:grpSpPr>
            <a:xfrm>
              <a:off x="506896" y="1173134"/>
              <a:ext cx="1920976" cy="2409031"/>
              <a:chOff x="7612942" y="1700261"/>
              <a:chExt cx="1920976" cy="2409031"/>
            </a:xfrm>
          </p:grpSpPr>
          <p:sp>
            <p:nvSpPr>
              <p:cNvPr id="42" name="Rectangle à coins arrondis 41"/>
              <p:cNvSpPr/>
              <p:nvPr/>
            </p:nvSpPr>
            <p:spPr>
              <a:xfrm>
                <a:off x="7612942" y="1700261"/>
                <a:ext cx="1888172" cy="2409031"/>
              </a:xfrm>
              <a:prstGeom prst="roundRect">
                <a:avLst>
                  <a:gd name="adj" fmla="val 9863"/>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43" name="Rectangle à coins arrondis 42"/>
              <p:cNvSpPr/>
              <p:nvPr/>
            </p:nvSpPr>
            <p:spPr>
              <a:xfrm>
                <a:off x="7612942" y="1700261"/>
                <a:ext cx="1888172" cy="353622"/>
              </a:xfrm>
              <a:prstGeom prst="roundRect">
                <a:avLst>
                  <a:gd name="adj" fmla="val 50000"/>
                </a:avLst>
              </a:prstGeom>
              <a:solidFill>
                <a:schemeClr val="accent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44" name="ZoneTexte 43"/>
              <p:cNvSpPr txBox="1"/>
              <p:nvPr/>
            </p:nvSpPr>
            <p:spPr>
              <a:xfrm>
                <a:off x="7648846" y="1717970"/>
                <a:ext cx="1885072" cy="307777"/>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grpSp>
        <p:nvGrpSpPr>
          <p:cNvPr id="46" name="Groupe 45"/>
          <p:cNvGrpSpPr/>
          <p:nvPr/>
        </p:nvGrpSpPr>
        <p:grpSpPr>
          <a:xfrm>
            <a:off x="2476028" y="3766334"/>
            <a:ext cx="2389474" cy="3028892"/>
            <a:chOff x="394156" y="1038665"/>
            <a:chExt cx="2095656" cy="2656449"/>
          </a:xfrm>
        </p:grpSpPr>
        <p:sp>
          <p:nvSpPr>
            <p:cNvPr id="47" name="Rectangle à coins arrondis 46"/>
            <p:cNvSpPr/>
            <p:nvPr/>
          </p:nvSpPr>
          <p:spPr>
            <a:xfrm>
              <a:off x="394156" y="1038665"/>
              <a:ext cx="2095656" cy="2656449"/>
            </a:xfrm>
            <a:prstGeom prst="roundRect">
              <a:avLst>
                <a:gd name="adj" fmla="val 9863"/>
              </a:avLst>
            </a:prstGeom>
            <a:solidFill>
              <a:schemeClr val="accent1"/>
            </a:solid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48" name="Groupe 47"/>
            <p:cNvGrpSpPr/>
            <p:nvPr/>
          </p:nvGrpSpPr>
          <p:grpSpPr>
            <a:xfrm>
              <a:off x="506896" y="1173134"/>
              <a:ext cx="1920976" cy="2409031"/>
              <a:chOff x="7612942" y="1700261"/>
              <a:chExt cx="1920976" cy="2409031"/>
            </a:xfrm>
          </p:grpSpPr>
          <p:sp>
            <p:nvSpPr>
              <p:cNvPr id="49" name="Rectangle à coins arrondis 48"/>
              <p:cNvSpPr/>
              <p:nvPr/>
            </p:nvSpPr>
            <p:spPr>
              <a:xfrm>
                <a:off x="7612942" y="1700261"/>
                <a:ext cx="1888172" cy="2409031"/>
              </a:xfrm>
              <a:prstGeom prst="roundRect">
                <a:avLst>
                  <a:gd name="adj" fmla="val 9863"/>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50" name="Rectangle à coins arrondis 49"/>
              <p:cNvSpPr/>
              <p:nvPr/>
            </p:nvSpPr>
            <p:spPr>
              <a:xfrm>
                <a:off x="7612942" y="1700261"/>
                <a:ext cx="1888172" cy="353622"/>
              </a:xfrm>
              <a:prstGeom prst="roundRect">
                <a:avLst>
                  <a:gd name="adj" fmla="val 50000"/>
                </a:avLst>
              </a:prstGeom>
              <a:solidFill>
                <a:schemeClr val="accent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51" name="ZoneTexte 50"/>
              <p:cNvSpPr txBox="1"/>
              <p:nvPr/>
            </p:nvSpPr>
            <p:spPr>
              <a:xfrm>
                <a:off x="7648846" y="1717970"/>
                <a:ext cx="1885072" cy="307777"/>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grpSp>
        <p:nvGrpSpPr>
          <p:cNvPr id="53" name="Groupe 52"/>
          <p:cNvGrpSpPr/>
          <p:nvPr/>
        </p:nvGrpSpPr>
        <p:grpSpPr>
          <a:xfrm>
            <a:off x="4923367" y="3745466"/>
            <a:ext cx="2402985" cy="3046019"/>
            <a:chOff x="394156" y="1038665"/>
            <a:chExt cx="2095656" cy="2656449"/>
          </a:xfrm>
        </p:grpSpPr>
        <p:sp>
          <p:nvSpPr>
            <p:cNvPr id="54" name="Rectangle à coins arrondis 53"/>
            <p:cNvSpPr/>
            <p:nvPr/>
          </p:nvSpPr>
          <p:spPr>
            <a:xfrm>
              <a:off x="394156" y="1038665"/>
              <a:ext cx="2095656" cy="2656449"/>
            </a:xfrm>
            <a:prstGeom prst="roundRect">
              <a:avLst>
                <a:gd name="adj" fmla="val 9863"/>
              </a:avLst>
            </a:prstGeom>
            <a:solidFill>
              <a:schemeClr val="accent1"/>
            </a:solid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55" name="Groupe 54"/>
            <p:cNvGrpSpPr/>
            <p:nvPr/>
          </p:nvGrpSpPr>
          <p:grpSpPr>
            <a:xfrm>
              <a:off x="506896" y="1173134"/>
              <a:ext cx="1920976" cy="2409031"/>
              <a:chOff x="7612942" y="1700261"/>
              <a:chExt cx="1920976" cy="2409031"/>
            </a:xfrm>
          </p:grpSpPr>
          <p:sp>
            <p:nvSpPr>
              <p:cNvPr id="56" name="Rectangle à coins arrondis 55"/>
              <p:cNvSpPr/>
              <p:nvPr/>
            </p:nvSpPr>
            <p:spPr>
              <a:xfrm>
                <a:off x="7612942" y="1700261"/>
                <a:ext cx="1888172" cy="2409031"/>
              </a:xfrm>
              <a:prstGeom prst="roundRect">
                <a:avLst>
                  <a:gd name="adj" fmla="val 9863"/>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57" name="Rectangle à coins arrondis 56"/>
              <p:cNvSpPr/>
              <p:nvPr/>
            </p:nvSpPr>
            <p:spPr>
              <a:xfrm>
                <a:off x="7612942" y="1700261"/>
                <a:ext cx="1888172" cy="353622"/>
              </a:xfrm>
              <a:prstGeom prst="roundRect">
                <a:avLst>
                  <a:gd name="adj" fmla="val 50000"/>
                </a:avLst>
              </a:prstGeom>
              <a:solidFill>
                <a:schemeClr val="accent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58" name="ZoneTexte 57"/>
              <p:cNvSpPr txBox="1"/>
              <p:nvPr/>
            </p:nvSpPr>
            <p:spPr>
              <a:xfrm>
                <a:off x="7648846" y="1717970"/>
                <a:ext cx="1885072" cy="295255"/>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grpSp>
        <p:nvGrpSpPr>
          <p:cNvPr id="60" name="Groupe 59"/>
          <p:cNvGrpSpPr/>
          <p:nvPr/>
        </p:nvGrpSpPr>
        <p:grpSpPr>
          <a:xfrm>
            <a:off x="7384217" y="3741987"/>
            <a:ext cx="2412942" cy="3058640"/>
            <a:chOff x="394156" y="1038665"/>
            <a:chExt cx="2095656" cy="2656449"/>
          </a:xfrm>
        </p:grpSpPr>
        <p:sp>
          <p:nvSpPr>
            <p:cNvPr id="61" name="Rectangle à coins arrondis 60"/>
            <p:cNvSpPr/>
            <p:nvPr/>
          </p:nvSpPr>
          <p:spPr>
            <a:xfrm>
              <a:off x="394156" y="1038665"/>
              <a:ext cx="2095656" cy="2656449"/>
            </a:xfrm>
            <a:prstGeom prst="roundRect">
              <a:avLst>
                <a:gd name="adj" fmla="val 9863"/>
              </a:avLst>
            </a:prstGeom>
            <a:solidFill>
              <a:schemeClr val="accent1"/>
            </a:solid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62" name="Groupe 61"/>
            <p:cNvGrpSpPr/>
            <p:nvPr/>
          </p:nvGrpSpPr>
          <p:grpSpPr>
            <a:xfrm>
              <a:off x="506896" y="1173134"/>
              <a:ext cx="1920976" cy="2409031"/>
              <a:chOff x="7612942" y="1700261"/>
              <a:chExt cx="1920976" cy="2409031"/>
            </a:xfrm>
          </p:grpSpPr>
          <p:sp>
            <p:nvSpPr>
              <p:cNvPr id="63" name="Rectangle à coins arrondis 62"/>
              <p:cNvSpPr/>
              <p:nvPr/>
            </p:nvSpPr>
            <p:spPr>
              <a:xfrm>
                <a:off x="7612942" y="1700261"/>
                <a:ext cx="1888172" cy="2409031"/>
              </a:xfrm>
              <a:prstGeom prst="roundRect">
                <a:avLst>
                  <a:gd name="adj" fmla="val 9863"/>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64" name="Rectangle à coins arrondis 63"/>
              <p:cNvSpPr/>
              <p:nvPr/>
            </p:nvSpPr>
            <p:spPr>
              <a:xfrm>
                <a:off x="7612942" y="1700261"/>
                <a:ext cx="1888172" cy="353622"/>
              </a:xfrm>
              <a:prstGeom prst="roundRect">
                <a:avLst>
                  <a:gd name="adj" fmla="val 50000"/>
                </a:avLst>
              </a:prstGeom>
              <a:solidFill>
                <a:schemeClr val="accent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65" name="ZoneTexte 64"/>
              <p:cNvSpPr txBox="1"/>
              <p:nvPr/>
            </p:nvSpPr>
            <p:spPr>
              <a:xfrm>
                <a:off x="7648846" y="1717970"/>
                <a:ext cx="1885072" cy="294036"/>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grpSp>
        <p:nvGrpSpPr>
          <p:cNvPr id="32" name="Groupe 31"/>
          <p:cNvGrpSpPr/>
          <p:nvPr/>
        </p:nvGrpSpPr>
        <p:grpSpPr>
          <a:xfrm>
            <a:off x="9837500" y="661623"/>
            <a:ext cx="2354499" cy="2984558"/>
            <a:chOff x="394156" y="1038665"/>
            <a:chExt cx="2095656" cy="2656449"/>
          </a:xfrm>
        </p:grpSpPr>
        <p:sp>
          <p:nvSpPr>
            <p:cNvPr id="33" name="Rectangle à coins arrondis 32"/>
            <p:cNvSpPr/>
            <p:nvPr/>
          </p:nvSpPr>
          <p:spPr>
            <a:xfrm>
              <a:off x="394156" y="1038665"/>
              <a:ext cx="2095656" cy="2656449"/>
            </a:xfrm>
            <a:prstGeom prst="roundRect">
              <a:avLst>
                <a:gd name="adj" fmla="val 9863"/>
              </a:avLst>
            </a:prstGeom>
            <a:solidFill>
              <a:schemeClr val="accent1"/>
            </a:solid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34" name="Groupe 33"/>
            <p:cNvGrpSpPr/>
            <p:nvPr/>
          </p:nvGrpSpPr>
          <p:grpSpPr>
            <a:xfrm>
              <a:off x="506896" y="1173134"/>
              <a:ext cx="1920976" cy="2409031"/>
              <a:chOff x="7612942" y="1700261"/>
              <a:chExt cx="1920976" cy="2409031"/>
            </a:xfrm>
          </p:grpSpPr>
          <p:sp>
            <p:nvSpPr>
              <p:cNvPr id="35" name="Rectangle à coins arrondis 34"/>
              <p:cNvSpPr/>
              <p:nvPr/>
            </p:nvSpPr>
            <p:spPr>
              <a:xfrm>
                <a:off x="7612942" y="1700261"/>
                <a:ext cx="1888172" cy="2409031"/>
              </a:xfrm>
              <a:prstGeom prst="roundRect">
                <a:avLst>
                  <a:gd name="adj" fmla="val 9863"/>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36" name="Rectangle à coins arrondis 35"/>
              <p:cNvSpPr/>
              <p:nvPr/>
            </p:nvSpPr>
            <p:spPr>
              <a:xfrm>
                <a:off x="7612942" y="1700261"/>
                <a:ext cx="1888172" cy="353622"/>
              </a:xfrm>
              <a:prstGeom prst="roundRect">
                <a:avLst>
                  <a:gd name="adj" fmla="val 50000"/>
                </a:avLst>
              </a:prstGeom>
              <a:solidFill>
                <a:schemeClr val="accent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37" name="ZoneTexte 36"/>
              <p:cNvSpPr txBox="1"/>
              <p:nvPr/>
            </p:nvSpPr>
            <p:spPr>
              <a:xfrm>
                <a:off x="7648846" y="1717970"/>
                <a:ext cx="1885072" cy="307777"/>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grpSp>
        <p:nvGrpSpPr>
          <p:cNvPr id="67" name="Groupe 66"/>
          <p:cNvGrpSpPr/>
          <p:nvPr/>
        </p:nvGrpSpPr>
        <p:grpSpPr>
          <a:xfrm>
            <a:off x="9783675" y="3694469"/>
            <a:ext cx="2444957" cy="3099222"/>
            <a:chOff x="394156" y="1038665"/>
            <a:chExt cx="2095656" cy="2656449"/>
          </a:xfrm>
        </p:grpSpPr>
        <p:sp>
          <p:nvSpPr>
            <p:cNvPr id="68" name="Rectangle à coins arrondis 67"/>
            <p:cNvSpPr/>
            <p:nvPr/>
          </p:nvSpPr>
          <p:spPr>
            <a:xfrm>
              <a:off x="394156" y="1038665"/>
              <a:ext cx="2095656" cy="2656449"/>
            </a:xfrm>
            <a:prstGeom prst="roundRect">
              <a:avLst>
                <a:gd name="adj" fmla="val 9863"/>
              </a:avLst>
            </a:prstGeom>
            <a:solidFill>
              <a:schemeClr val="accent1"/>
            </a:solid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69" name="Groupe 68"/>
            <p:cNvGrpSpPr/>
            <p:nvPr/>
          </p:nvGrpSpPr>
          <p:grpSpPr>
            <a:xfrm>
              <a:off x="506896" y="1173134"/>
              <a:ext cx="1920976" cy="2409031"/>
              <a:chOff x="7612942" y="1700261"/>
              <a:chExt cx="1920976" cy="2409031"/>
            </a:xfrm>
          </p:grpSpPr>
          <p:sp>
            <p:nvSpPr>
              <p:cNvPr id="70" name="Rectangle à coins arrondis 69"/>
              <p:cNvSpPr/>
              <p:nvPr/>
            </p:nvSpPr>
            <p:spPr>
              <a:xfrm>
                <a:off x="7612942" y="1700261"/>
                <a:ext cx="1888172" cy="2409031"/>
              </a:xfrm>
              <a:prstGeom prst="roundRect">
                <a:avLst>
                  <a:gd name="adj" fmla="val 9863"/>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71" name="Rectangle à coins arrondis 70"/>
              <p:cNvSpPr/>
              <p:nvPr/>
            </p:nvSpPr>
            <p:spPr>
              <a:xfrm>
                <a:off x="7612942" y="1700261"/>
                <a:ext cx="1888172" cy="353622"/>
              </a:xfrm>
              <a:prstGeom prst="roundRect">
                <a:avLst>
                  <a:gd name="adj" fmla="val 50000"/>
                </a:avLst>
              </a:prstGeom>
              <a:solidFill>
                <a:schemeClr val="accent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72" name="ZoneTexte 71"/>
              <p:cNvSpPr txBox="1"/>
              <p:nvPr/>
            </p:nvSpPr>
            <p:spPr>
              <a:xfrm>
                <a:off x="7648846" y="1717970"/>
                <a:ext cx="1885072" cy="290186"/>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sp>
        <p:nvSpPr>
          <p:cNvPr id="79" name="Titre 1"/>
          <p:cNvSpPr txBox="1">
            <a:spLocks/>
          </p:cNvSpPr>
          <p:nvPr/>
        </p:nvSpPr>
        <p:spPr>
          <a:xfrm>
            <a:off x="0" y="2"/>
            <a:ext cx="12192000" cy="632114"/>
          </a:xfrm>
          <a:prstGeom prst="rect">
            <a:avLst/>
          </a:prstGeom>
          <a:solidFill>
            <a:schemeClr val="bg2">
              <a:lumMod val="75000"/>
            </a:schemeClr>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dirty="0" smtClean="0"/>
              <a:t>Cartes Dialogue</a:t>
            </a:r>
            <a:endParaRPr lang="fr-FR" dirty="0"/>
          </a:p>
        </p:txBody>
      </p:sp>
      <p:grpSp>
        <p:nvGrpSpPr>
          <p:cNvPr id="2" name="Groupe 1"/>
          <p:cNvGrpSpPr/>
          <p:nvPr/>
        </p:nvGrpSpPr>
        <p:grpSpPr>
          <a:xfrm>
            <a:off x="42567" y="662674"/>
            <a:ext cx="2396582" cy="3037902"/>
            <a:chOff x="394156" y="1038665"/>
            <a:chExt cx="2095656" cy="2656449"/>
          </a:xfrm>
        </p:grpSpPr>
        <p:sp>
          <p:nvSpPr>
            <p:cNvPr id="3" name="Rectangle à coins arrondis 2"/>
            <p:cNvSpPr/>
            <p:nvPr/>
          </p:nvSpPr>
          <p:spPr>
            <a:xfrm>
              <a:off x="394156" y="1038665"/>
              <a:ext cx="2095656" cy="2656449"/>
            </a:xfrm>
            <a:prstGeom prst="roundRect">
              <a:avLst>
                <a:gd name="adj" fmla="val 9863"/>
              </a:avLst>
            </a:prstGeom>
            <a:solidFill>
              <a:schemeClr val="accent1"/>
            </a:solid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4" name="Groupe 3"/>
            <p:cNvGrpSpPr/>
            <p:nvPr/>
          </p:nvGrpSpPr>
          <p:grpSpPr>
            <a:xfrm>
              <a:off x="506896" y="1173134"/>
              <a:ext cx="1920976" cy="2409031"/>
              <a:chOff x="7612942" y="1700261"/>
              <a:chExt cx="1920976" cy="2409031"/>
            </a:xfrm>
          </p:grpSpPr>
          <p:sp>
            <p:nvSpPr>
              <p:cNvPr id="5" name="Rectangle à coins arrondis 4"/>
              <p:cNvSpPr/>
              <p:nvPr/>
            </p:nvSpPr>
            <p:spPr>
              <a:xfrm>
                <a:off x="7612942" y="1700261"/>
                <a:ext cx="1888172" cy="2409031"/>
              </a:xfrm>
              <a:prstGeom prst="roundRect">
                <a:avLst>
                  <a:gd name="adj" fmla="val 9863"/>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6" name="Rectangle à coins arrondis 5"/>
              <p:cNvSpPr/>
              <p:nvPr/>
            </p:nvSpPr>
            <p:spPr>
              <a:xfrm>
                <a:off x="7612942" y="1700261"/>
                <a:ext cx="1888172" cy="353622"/>
              </a:xfrm>
              <a:prstGeom prst="roundRect">
                <a:avLst>
                  <a:gd name="adj" fmla="val 50000"/>
                </a:avLst>
              </a:prstGeom>
              <a:solidFill>
                <a:schemeClr val="accent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7" name="ZoneTexte 6"/>
              <p:cNvSpPr txBox="1"/>
              <p:nvPr/>
            </p:nvSpPr>
            <p:spPr>
              <a:xfrm>
                <a:off x="7648846" y="1717970"/>
                <a:ext cx="1885072" cy="307777"/>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sp>
        <p:nvSpPr>
          <p:cNvPr id="85" name="Rectangle à coins arrondis 84"/>
          <p:cNvSpPr/>
          <p:nvPr/>
        </p:nvSpPr>
        <p:spPr>
          <a:xfrm>
            <a:off x="311690" y="1718875"/>
            <a:ext cx="1773434" cy="1451501"/>
          </a:xfrm>
          <a:prstGeom prst="wedgeRoundRectCallout">
            <a:avLst>
              <a:gd name="adj1" fmla="val 61426"/>
              <a:gd name="adj2" fmla="val 37738"/>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tx2"/>
                </a:solidFill>
              </a:rPr>
              <a:t>De toutes façons les filles vous avez toujours peur pour rien</a:t>
            </a:r>
            <a:endParaRPr lang="fr-FR" sz="1600" b="1" dirty="0">
              <a:solidFill>
                <a:schemeClr val="tx2"/>
              </a:solidFill>
            </a:endParaRPr>
          </a:p>
        </p:txBody>
      </p:sp>
      <p:sp>
        <p:nvSpPr>
          <p:cNvPr id="90" name="Rectangle à coins arrondis 89"/>
          <p:cNvSpPr/>
          <p:nvPr/>
        </p:nvSpPr>
        <p:spPr>
          <a:xfrm>
            <a:off x="7807004" y="1822912"/>
            <a:ext cx="1520466" cy="1000125"/>
          </a:xfrm>
          <a:prstGeom prst="wedgeRoundRectCallout">
            <a:avLst>
              <a:gd name="adj1" fmla="val 61426"/>
              <a:gd name="adj2" fmla="val 37738"/>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tx2"/>
                </a:solidFill>
              </a:rPr>
              <a:t>Si tu as des photos tu partages ?</a:t>
            </a:r>
            <a:endParaRPr lang="fr-FR" sz="1600" b="1" dirty="0">
              <a:solidFill>
                <a:schemeClr val="tx2"/>
              </a:solidFill>
            </a:endParaRPr>
          </a:p>
        </p:txBody>
      </p:sp>
      <p:sp>
        <p:nvSpPr>
          <p:cNvPr id="91" name="Rectangle à coins arrondis 90"/>
          <p:cNvSpPr/>
          <p:nvPr/>
        </p:nvSpPr>
        <p:spPr>
          <a:xfrm>
            <a:off x="10245920" y="1822663"/>
            <a:ext cx="1520466" cy="1000125"/>
          </a:xfrm>
          <a:prstGeom prst="wedgeRoundRectCallout">
            <a:avLst>
              <a:gd name="adj1" fmla="val 61426"/>
              <a:gd name="adj2" fmla="val 37738"/>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tx2"/>
                </a:solidFill>
              </a:rPr>
              <a:t>C’est pas grave d’être homo</a:t>
            </a:r>
            <a:endParaRPr lang="fr-FR" sz="1600" b="1" dirty="0">
              <a:solidFill>
                <a:schemeClr val="tx2"/>
              </a:solidFill>
            </a:endParaRPr>
          </a:p>
        </p:txBody>
      </p:sp>
      <p:sp>
        <p:nvSpPr>
          <p:cNvPr id="92" name="Rectangle à coins arrondis 91"/>
          <p:cNvSpPr/>
          <p:nvPr/>
        </p:nvSpPr>
        <p:spPr>
          <a:xfrm>
            <a:off x="425501" y="4969457"/>
            <a:ext cx="1520466" cy="1000125"/>
          </a:xfrm>
          <a:prstGeom prst="wedgeRoundRectCallout">
            <a:avLst>
              <a:gd name="adj1" fmla="val 61426"/>
              <a:gd name="adj2" fmla="val 37738"/>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tx2"/>
                </a:solidFill>
              </a:rPr>
              <a:t>C’est quand même un peu dégueulasse</a:t>
            </a:r>
            <a:endParaRPr lang="fr-FR" sz="1600" b="1" dirty="0">
              <a:solidFill>
                <a:schemeClr val="tx2"/>
              </a:solidFill>
            </a:endParaRPr>
          </a:p>
        </p:txBody>
      </p:sp>
      <p:sp>
        <p:nvSpPr>
          <p:cNvPr id="93" name="Rectangle à coins arrondis 92"/>
          <p:cNvSpPr/>
          <p:nvPr/>
        </p:nvSpPr>
        <p:spPr>
          <a:xfrm>
            <a:off x="2882824" y="4968026"/>
            <a:ext cx="1520466" cy="1000125"/>
          </a:xfrm>
          <a:prstGeom prst="wedgeRoundRectCallout">
            <a:avLst>
              <a:gd name="adj1" fmla="val 61426"/>
              <a:gd name="adj2" fmla="val 37738"/>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tx2"/>
                </a:solidFill>
              </a:rPr>
              <a:t>On n’attrape pas de maladie en une fois</a:t>
            </a:r>
            <a:endParaRPr lang="fr-FR" sz="1600" b="1" dirty="0">
              <a:solidFill>
                <a:schemeClr val="tx2"/>
              </a:solidFill>
            </a:endParaRPr>
          </a:p>
        </p:txBody>
      </p:sp>
      <p:sp>
        <p:nvSpPr>
          <p:cNvPr id="94" name="Rectangle à coins arrondis 93"/>
          <p:cNvSpPr/>
          <p:nvPr/>
        </p:nvSpPr>
        <p:spPr>
          <a:xfrm>
            <a:off x="5355242" y="4960181"/>
            <a:ext cx="1520466" cy="1000125"/>
          </a:xfrm>
          <a:prstGeom prst="wedgeRoundRectCallout">
            <a:avLst>
              <a:gd name="adj1" fmla="val 61426"/>
              <a:gd name="adj2" fmla="val 37738"/>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tx2"/>
                </a:solidFill>
              </a:rPr>
              <a:t>Fais un test, c’est gratuit</a:t>
            </a:r>
            <a:endParaRPr lang="fr-FR" sz="1600" b="1" dirty="0">
              <a:solidFill>
                <a:schemeClr val="tx2"/>
              </a:solidFill>
            </a:endParaRPr>
          </a:p>
        </p:txBody>
      </p:sp>
      <p:sp>
        <p:nvSpPr>
          <p:cNvPr id="95" name="Rectangle à coins arrondis 94"/>
          <p:cNvSpPr/>
          <p:nvPr/>
        </p:nvSpPr>
        <p:spPr>
          <a:xfrm>
            <a:off x="7781855" y="4960180"/>
            <a:ext cx="1520466" cy="1000125"/>
          </a:xfrm>
          <a:prstGeom prst="wedgeRoundRectCallout">
            <a:avLst>
              <a:gd name="adj1" fmla="val 61426"/>
              <a:gd name="adj2" fmla="val 37738"/>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tx2"/>
                </a:solidFill>
              </a:rPr>
              <a:t>Les tests ne sont pas fiables</a:t>
            </a:r>
            <a:endParaRPr lang="fr-FR" sz="1600" b="1" dirty="0">
              <a:solidFill>
                <a:schemeClr val="tx2"/>
              </a:solidFill>
            </a:endParaRPr>
          </a:p>
        </p:txBody>
      </p:sp>
      <p:sp>
        <p:nvSpPr>
          <p:cNvPr id="96" name="Rectangle à coins arrondis 95"/>
          <p:cNvSpPr/>
          <p:nvPr/>
        </p:nvSpPr>
        <p:spPr>
          <a:xfrm>
            <a:off x="10254516" y="4968026"/>
            <a:ext cx="1520466" cy="1000125"/>
          </a:xfrm>
          <a:prstGeom prst="wedgeRoundRectCallout">
            <a:avLst>
              <a:gd name="adj1" fmla="val 61426"/>
              <a:gd name="adj2" fmla="val 37738"/>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tx2"/>
                </a:solidFill>
              </a:rPr>
              <a:t>Elle/Il  l’a fait avec ton pote</a:t>
            </a:r>
            <a:endParaRPr lang="fr-FR" sz="1600" b="1" dirty="0">
              <a:solidFill>
                <a:schemeClr val="tx2"/>
              </a:solidFill>
            </a:endParaRPr>
          </a:p>
        </p:txBody>
      </p:sp>
      <p:sp>
        <p:nvSpPr>
          <p:cNvPr id="84" name="ZoneTexte 83"/>
          <p:cNvSpPr txBox="1"/>
          <p:nvPr/>
        </p:nvSpPr>
        <p:spPr>
          <a:xfrm>
            <a:off x="7636989" y="1282978"/>
            <a:ext cx="1806064" cy="369332"/>
          </a:xfrm>
          <a:prstGeom prst="rect">
            <a:avLst/>
          </a:prstGeom>
          <a:noFill/>
        </p:spPr>
        <p:txBody>
          <a:bodyPr wrap="square" rtlCol="0">
            <a:spAutoFit/>
          </a:bodyPr>
          <a:lstStyle/>
          <a:p>
            <a:r>
              <a:rPr lang="fr-FR" b="1" dirty="0" smtClean="0">
                <a:solidFill>
                  <a:schemeClr val="accent1"/>
                </a:solidFill>
                <a:latin typeface="Georgia" panose="02040502050405020303" pitchFamily="18" charset="0"/>
              </a:rPr>
              <a:t>Personnage B</a:t>
            </a:r>
            <a:endParaRPr lang="fr-FR" b="1" dirty="0">
              <a:solidFill>
                <a:schemeClr val="accent1"/>
              </a:solidFill>
              <a:latin typeface="Georgia" panose="02040502050405020303" pitchFamily="18" charset="0"/>
            </a:endParaRPr>
          </a:p>
        </p:txBody>
      </p:sp>
      <p:sp>
        <p:nvSpPr>
          <p:cNvPr id="86" name="ZoneTexte 85"/>
          <p:cNvSpPr txBox="1"/>
          <p:nvPr/>
        </p:nvSpPr>
        <p:spPr>
          <a:xfrm>
            <a:off x="10095477" y="1297536"/>
            <a:ext cx="1806064" cy="369332"/>
          </a:xfrm>
          <a:prstGeom prst="rect">
            <a:avLst/>
          </a:prstGeom>
          <a:noFill/>
        </p:spPr>
        <p:txBody>
          <a:bodyPr wrap="square" rtlCol="0">
            <a:spAutoFit/>
          </a:bodyPr>
          <a:lstStyle/>
          <a:p>
            <a:r>
              <a:rPr lang="fr-FR" b="1" dirty="0" smtClean="0">
                <a:solidFill>
                  <a:schemeClr val="accent1"/>
                </a:solidFill>
                <a:latin typeface="Georgia" panose="02040502050405020303" pitchFamily="18" charset="0"/>
              </a:rPr>
              <a:t>Personnage B</a:t>
            </a:r>
            <a:endParaRPr lang="fr-FR" b="1" dirty="0">
              <a:solidFill>
                <a:schemeClr val="accent1"/>
              </a:solidFill>
              <a:latin typeface="Georgia" panose="02040502050405020303" pitchFamily="18" charset="0"/>
            </a:endParaRPr>
          </a:p>
        </p:txBody>
      </p:sp>
      <p:sp>
        <p:nvSpPr>
          <p:cNvPr id="87" name="ZoneTexte 86"/>
          <p:cNvSpPr txBox="1"/>
          <p:nvPr/>
        </p:nvSpPr>
        <p:spPr>
          <a:xfrm>
            <a:off x="2718758" y="1281398"/>
            <a:ext cx="1806064" cy="369332"/>
          </a:xfrm>
          <a:prstGeom prst="rect">
            <a:avLst/>
          </a:prstGeom>
          <a:noFill/>
        </p:spPr>
        <p:txBody>
          <a:bodyPr wrap="square" rtlCol="0">
            <a:spAutoFit/>
          </a:bodyPr>
          <a:lstStyle/>
          <a:p>
            <a:r>
              <a:rPr lang="fr-FR" b="1" dirty="0" smtClean="0">
                <a:solidFill>
                  <a:schemeClr val="accent1"/>
                </a:solidFill>
                <a:latin typeface="Georgia" panose="02040502050405020303" pitchFamily="18" charset="0"/>
              </a:rPr>
              <a:t>Personnage B</a:t>
            </a:r>
            <a:endParaRPr lang="fr-FR" b="1" dirty="0">
              <a:solidFill>
                <a:schemeClr val="accent1"/>
              </a:solidFill>
              <a:latin typeface="Georgia" panose="02040502050405020303" pitchFamily="18" charset="0"/>
            </a:endParaRPr>
          </a:p>
        </p:txBody>
      </p:sp>
      <p:sp>
        <p:nvSpPr>
          <p:cNvPr id="97" name="ZoneTexte 96"/>
          <p:cNvSpPr txBox="1"/>
          <p:nvPr/>
        </p:nvSpPr>
        <p:spPr>
          <a:xfrm>
            <a:off x="5177246" y="1295956"/>
            <a:ext cx="1806064" cy="369332"/>
          </a:xfrm>
          <a:prstGeom prst="rect">
            <a:avLst/>
          </a:prstGeom>
          <a:noFill/>
        </p:spPr>
        <p:txBody>
          <a:bodyPr wrap="square" rtlCol="0">
            <a:spAutoFit/>
          </a:bodyPr>
          <a:lstStyle/>
          <a:p>
            <a:r>
              <a:rPr lang="fr-FR" b="1" dirty="0" smtClean="0">
                <a:solidFill>
                  <a:schemeClr val="accent1"/>
                </a:solidFill>
                <a:latin typeface="Georgia" panose="02040502050405020303" pitchFamily="18" charset="0"/>
              </a:rPr>
              <a:t>Personnage B</a:t>
            </a:r>
            <a:endParaRPr lang="fr-FR" b="1" dirty="0">
              <a:solidFill>
                <a:schemeClr val="accent1"/>
              </a:solidFill>
              <a:latin typeface="Georgia" panose="02040502050405020303" pitchFamily="18" charset="0"/>
            </a:endParaRPr>
          </a:p>
        </p:txBody>
      </p:sp>
      <p:sp>
        <p:nvSpPr>
          <p:cNvPr id="98" name="ZoneTexte 97"/>
          <p:cNvSpPr txBox="1"/>
          <p:nvPr/>
        </p:nvSpPr>
        <p:spPr>
          <a:xfrm>
            <a:off x="7664791" y="4370444"/>
            <a:ext cx="1806064" cy="369332"/>
          </a:xfrm>
          <a:prstGeom prst="rect">
            <a:avLst/>
          </a:prstGeom>
          <a:noFill/>
        </p:spPr>
        <p:txBody>
          <a:bodyPr wrap="square" rtlCol="0">
            <a:spAutoFit/>
          </a:bodyPr>
          <a:lstStyle/>
          <a:p>
            <a:r>
              <a:rPr lang="fr-FR" b="1" dirty="0" smtClean="0">
                <a:solidFill>
                  <a:schemeClr val="accent1"/>
                </a:solidFill>
                <a:latin typeface="Georgia" panose="02040502050405020303" pitchFamily="18" charset="0"/>
              </a:rPr>
              <a:t>Personnage B</a:t>
            </a:r>
            <a:endParaRPr lang="fr-FR" b="1" dirty="0">
              <a:solidFill>
                <a:schemeClr val="accent1"/>
              </a:solidFill>
              <a:latin typeface="Georgia" panose="02040502050405020303" pitchFamily="18" charset="0"/>
            </a:endParaRPr>
          </a:p>
        </p:txBody>
      </p:sp>
      <p:sp>
        <p:nvSpPr>
          <p:cNvPr id="99" name="ZoneTexte 98"/>
          <p:cNvSpPr txBox="1"/>
          <p:nvPr/>
        </p:nvSpPr>
        <p:spPr>
          <a:xfrm>
            <a:off x="10095477" y="4385002"/>
            <a:ext cx="1806064" cy="369332"/>
          </a:xfrm>
          <a:prstGeom prst="rect">
            <a:avLst/>
          </a:prstGeom>
          <a:noFill/>
        </p:spPr>
        <p:txBody>
          <a:bodyPr wrap="square" rtlCol="0">
            <a:spAutoFit/>
          </a:bodyPr>
          <a:lstStyle/>
          <a:p>
            <a:r>
              <a:rPr lang="fr-FR" b="1" dirty="0" smtClean="0">
                <a:solidFill>
                  <a:schemeClr val="accent1"/>
                </a:solidFill>
                <a:latin typeface="Georgia" panose="02040502050405020303" pitchFamily="18" charset="0"/>
              </a:rPr>
              <a:t>Personnage B</a:t>
            </a:r>
            <a:endParaRPr lang="fr-FR" b="1" dirty="0">
              <a:solidFill>
                <a:schemeClr val="accent1"/>
              </a:solidFill>
              <a:latin typeface="Georgia" panose="02040502050405020303" pitchFamily="18" charset="0"/>
            </a:endParaRPr>
          </a:p>
        </p:txBody>
      </p:sp>
      <p:sp>
        <p:nvSpPr>
          <p:cNvPr id="100" name="ZoneTexte 99"/>
          <p:cNvSpPr txBox="1"/>
          <p:nvPr/>
        </p:nvSpPr>
        <p:spPr>
          <a:xfrm>
            <a:off x="2746560" y="4368864"/>
            <a:ext cx="1806064" cy="369332"/>
          </a:xfrm>
          <a:prstGeom prst="rect">
            <a:avLst/>
          </a:prstGeom>
          <a:noFill/>
        </p:spPr>
        <p:txBody>
          <a:bodyPr wrap="square" rtlCol="0">
            <a:spAutoFit/>
          </a:bodyPr>
          <a:lstStyle/>
          <a:p>
            <a:r>
              <a:rPr lang="fr-FR" b="1" dirty="0" smtClean="0">
                <a:solidFill>
                  <a:schemeClr val="accent1"/>
                </a:solidFill>
                <a:latin typeface="Georgia" panose="02040502050405020303" pitchFamily="18" charset="0"/>
              </a:rPr>
              <a:t>Personnage B</a:t>
            </a:r>
            <a:endParaRPr lang="fr-FR" b="1" dirty="0">
              <a:solidFill>
                <a:schemeClr val="accent1"/>
              </a:solidFill>
              <a:latin typeface="Georgia" panose="02040502050405020303" pitchFamily="18" charset="0"/>
            </a:endParaRPr>
          </a:p>
        </p:txBody>
      </p:sp>
      <p:sp>
        <p:nvSpPr>
          <p:cNvPr id="101" name="ZoneTexte 100"/>
          <p:cNvSpPr txBox="1"/>
          <p:nvPr/>
        </p:nvSpPr>
        <p:spPr>
          <a:xfrm>
            <a:off x="5205048" y="4383422"/>
            <a:ext cx="1806064" cy="369332"/>
          </a:xfrm>
          <a:prstGeom prst="rect">
            <a:avLst/>
          </a:prstGeom>
          <a:noFill/>
        </p:spPr>
        <p:txBody>
          <a:bodyPr wrap="square" rtlCol="0">
            <a:spAutoFit/>
          </a:bodyPr>
          <a:lstStyle/>
          <a:p>
            <a:r>
              <a:rPr lang="fr-FR" b="1" dirty="0" smtClean="0">
                <a:solidFill>
                  <a:schemeClr val="accent1"/>
                </a:solidFill>
                <a:latin typeface="Georgia" panose="02040502050405020303" pitchFamily="18" charset="0"/>
              </a:rPr>
              <a:t>Personnage B</a:t>
            </a:r>
            <a:endParaRPr lang="fr-FR" b="1" dirty="0">
              <a:solidFill>
                <a:schemeClr val="accent1"/>
              </a:solidFill>
              <a:latin typeface="Georgia" panose="02040502050405020303" pitchFamily="18" charset="0"/>
            </a:endParaRPr>
          </a:p>
        </p:txBody>
      </p:sp>
      <p:sp>
        <p:nvSpPr>
          <p:cNvPr id="102" name="ZoneTexte 101"/>
          <p:cNvSpPr txBox="1"/>
          <p:nvPr/>
        </p:nvSpPr>
        <p:spPr>
          <a:xfrm>
            <a:off x="298031" y="1278180"/>
            <a:ext cx="1806064" cy="369332"/>
          </a:xfrm>
          <a:prstGeom prst="rect">
            <a:avLst/>
          </a:prstGeom>
          <a:noFill/>
        </p:spPr>
        <p:txBody>
          <a:bodyPr wrap="square" rtlCol="0">
            <a:spAutoFit/>
          </a:bodyPr>
          <a:lstStyle/>
          <a:p>
            <a:r>
              <a:rPr lang="fr-FR" b="1" dirty="0" smtClean="0">
                <a:solidFill>
                  <a:schemeClr val="accent1"/>
                </a:solidFill>
                <a:latin typeface="Georgia" panose="02040502050405020303" pitchFamily="18" charset="0"/>
              </a:rPr>
              <a:t>Personnage B</a:t>
            </a:r>
            <a:endParaRPr lang="fr-FR" b="1" dirty="0">
              <a:solidFill>
                <a:schemeClr val="accent1"/>
              </a:solidFill>
              <a:latin typeface="Georgia" panose="02040502050405020303" pitchFamily="18" charset="0"/>
            </a:endParaRPr>
          </a:p>
        </p:txBody>
      </p:sp>
      <p:sp>
        <p:nvSpPr>
          <p:cNvPr id="103" name="ZoneTexte 102"/>
          <p:cNvSpPr txBox="1"/>
          <p:nvPr/>
        </p:nvSpPr>
        <p:spPr>
          <a:xfrm>
            <a:off x="325833" y="4365646"/>
            <a:ext cx="1806064" cy="369332"/>
          </a:xfrm>
          <a:prstGeom prst="rect">
            <a:avLst/>
          </a:prstGeom>
          <a:noFill/>
        </p:spPr>
        <p:txBody>
          <a:bodyPr wrap="square" rtlCol="0">
            <a:spAutoFit/>
          </a:bodyPr>
          <a:lstStyle/>
          <a:p>
            <a:r>
              <a:rPr lang="fr-FR" b="1" dirty="0" smtClean="0">
                <a:solidFill>
                  <a:schemeClr val="accent1"/>
                </a:solidFill>
                <a:latin typeface="Georgia" panose="02040502050405020303" pitchFamily="18" charset="0"/>
              </a:rPr>
              <a:t>Personnage B</a:t>
            </a:r>
            <a:endParaRPr lang="fr-FR" b="1" dirty="0">
              <a:solidFill>
                <a:schemeClr val="accent1"/>
              </a:solidFill>
              <a:latin typeface="Georgia" panose="02040502050405020303" pitchFamily="18" charset="0"/>
            </a:endParaRPr>
          </a:p>
        </p:txBody>
      </p:sp>
      <p:sp>
        <p:nvSpPr>
          <p:cNvPr id="104" name="Rectangle à coins arrondis 103"/>
          <p:cNvSpPr/>
          <p:nvPr/>
        </p:nvSpPr>
        <p:spPr>
          <a:xfrm>
            <a:off x="2895353" y="1887791"/>
            <a:ext cx="1520466" cy="1000125"/>
          </a:xfrm>
          <a:prstGeom prst="wedgeRoundRectCallout">
            <a:avLst>
              <a:gd name="adj1" fmla="val 61426"/>
              <a:gd name="adj2" fmla="val 37738"/>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tx2"/>
                </a:solidFill>
              </a:rPr>
              <a:t>OUI</a:t>
            </a:r>
            <a:endParaRPr lang="fr-FR" sz="1600" b="1" dirty="0">
              <a:solidFill>
                <a:schemeClr val="tx2"/>
              </a:solidFill>
            </a:endParaRPr>
          </a:p>
        </p:txBody>
      </p:sp>
      <p:sp>
        <p:nvSpPr>
          <p:cNvPr id="105" name="Rectangle à coins arrondis 104"/>
          <p:cNvSpPr/>
          <p:nvPr/>
        </p:nvSpPr>
        <p:spPr>
          <a:xfrm>
            <a:off x="5401835" y="1918984"/>
            <a:ext cx="1520466" cy="1000125"/>
          </a:xfrm>
          <a:prstGeom prst="wedgeRoundRectCallout">
            <a:avLst>
              <a:gd name="adj1" fmla="val 61426"/>
              <a:gd name="adj2" fmla="val 37738"/>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tx2"/>
                </a:solidFill>
              </a:rPr>
              <a:t>NON</a:t>
            </a:r>
            <a:endParaRPr lang="fr-FR" sz="1600" b="1" dirty="0">
              <a:solidFill>
                <a:schemeClr val="tx2"/>
              </a:solidFill>
            </a:endParaRPr>
          </a:p>
        </p:txBody>
      </p:sp>
    </p:spTree>
    <p:extLst>
      <p:ext uri="{BB962C8B-B14F-4D97-AF65-F5344CB8AC3E}">
        <p14:creationId xmlns:p14="http://schemas.microsoft.com/office/powerpoint/2010/main" val="22684972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e 10"/>
          <p:cNvGrpSpPr/>
          <p:nvPr/>
        </p:nvGrpSpPr>
        <p:grpSpPr>
          <a:xfrm>
            <a:off x="2487728" y="662674"/>
            <a:ext cx="2402372" cy="3045242"/>
            <a:chOff x="394156" y="1038665"/>
            <a:chExt cx="2095656" cy="2656449"/>
          </a:xfrm>
        </p:grpSpPr>
        <p:sp>
          <p:nvSpPr>
            <p:cNvPr id="12" name="Rectangle à coins arrondis 11"/>
            <p:cNvSpPr/>
            <p:nvPr/>
          </p:nvSpPr>
          <p:spPr>
            <a:xfrm>
              <a:off x="394156" y="1038665"/>
              <a:ext cx="2095656" cy="2656449"/>
            </a:xfrm>
            <a:prstGeom prst="roundRect">
              <a:avLst>
                <a:gd name="adj" fmla="val 9863"/>
              </a:avLst>
            </a:prstGeom>
            <a:solidFill>
              <a:schemeClr val="accent1"/>
            </a:solid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13" name="Groupe 12"/>
            <p:cNvGrpSpPr/>
            <p:nvPr/>
          </p:nvGrpSpPr>
          <p:grpSpPr>
            <a:xfrm>
              <a:off x="506896" y="1173134"/>
              <a:ext cx="1920976" cy="2409031"/>
              <a:chOff x="7612942" y="1700261"/>
              <a:chExt cx="1920976" cy="2409031"/>
            </a:xfrm>
          </p:grpSpPr>
          <p:sp>
            <p:nvSpPr>
              <p:cNvPr id="14" name="Rectangle à coins arrondis 13"/>
              <p:cNvSpPr/>
              <p:nvPr/>
            </p:nvSpPr>
            <p:spPr>
              <a:xfrm>
                <a:off x="7612942" y="1700261"/>
                <a:ext cx="1888172" cy="2409031"/>
              </a:xfrm>
              <a:prstGeom prst="roundRect">
                <a:avLst>
                  <a:gd name="adj" fmla="val 9863"/>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5" name="Rectangle à coins arrondis 14"/>
              <p:cNvSpPr/>
              <p:nvPr/>
            </p:nvSpPr>
            <p:spPr>
              <a:xfrm>
                <a:off x="7612942" y="1700261"/>
                <a:ext cx="1888172" cy="353622"/>
              </a:xfrm>
              <a:prstGeom prst="roundRect">
                <a:avLst>
                  <a:gd name="adj" fmla="val 50000"/>
                </a:avLst>
              </a:prstGeom>
              <a:solidFill>
                <a:schemeClr val="accent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6" name="ZoneTexte 15"/>
              <p:cNvSpPr txBox="1"/>
              <p:nvPr/>
            </p:nvSpPr>
            <p:spPr>
              <a:xfrm>
                <a:off x="7648846" y="1717970"/>
                <a:ext cx="1885072" cy="295330"/>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grpSp>
        <p:nvGrpSpPr>
          <p:cNvPr id="18" name="Groupe 17"/>
          <p:cNvGrpSpPr/>
          <p:nvPr/>
        </p:nvGrpSpPr>
        <p:grpSpPr>
          <a:xfrm>
            <a:off x="4952744" y="660806"/>
            <a:ext cx="2398056" cy="3039770"/>
            <a:chOff x="394156" y="1038665"/>
            <a:chExt cx="2095656" cy="2656449"/>
          </a:xfrm>
        </p:grpSpPr>
        <p:sp>
          <p:nvSpPr>
            <p:cNvPr id="19" name="Rectangle à coins arrondis 18"/>
            <p:cNvSpPr/>
            <p:nvPr/>
          </p:nvSpPr>
          <p:spPr>
            <a:xfrm>
              <a:off x="394156" y="1038665"/>
              <a:ext cx="2095656" cy="2656449"/>
            </a:xfrm>
            <a:prstGeom prst="roundRect">
              <a:avLst>
                <a:gd name="adj" fmla="val 9863"/>
              </a:avLst>
            </a:prstGeom>
            <a:solidFill>
              <a:schemeClr val="accent1"/>
            </a:solid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20" name="Groupe 19"/>
            <p:cNvGrpSpPr/>
            <p:nvPr/>
          </p:nvGrpSpPr>
          <p:grpSpPr>
            <a:xfrm>
              <a:off x="506896" y="1173134"/>
              <a:ext cx="1920976" cy="2409031"/>
              <a:chOff x="7612942" y="1700261"/>
              <a:chExt cx="1920976" cy="2409031"/>
            </a:xfrm>
          </p:grpSpPr>
          <p:sp>
            <p:nvSpPr>
              <p:cNvPr id="21" name="Rectangle à coins arrondis 20"/>
              <p:cNvSpPr/>
              <p:nvPr/>
            </p:nvSpPr>
            <p:spPr>
              <a:xfrm>
                <a:off x="7612942" y="1700261"/>
                <a:ext cx="1888172" cy="2409031"/>
              </a:xfrm>
              <a:prstGeom prst="roundRect">
                <a:avLst>
                  <a:gd name="adj" fmla="val 9863"/>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22" name="Rectangle à coins arrondis 21"/>
              <p:cNvSpPr/>
              <p:nvPr/>
            </p:nvSpPr>
            <p:spPr>
              <a:xfrm>
                <a:off x="7612942" y="1700261"/>
                <a:ext cx="1888172" cy="353622"/>
              </a:xfrm>
              <a:prstGeom prst="roundRect">
                <a:avLst>
                  <a:gd name="adj" fmla="val 50000"/>
                </a:avLst>
              </a:prstGeom>
              <a:solidFill>
                <a:schemeClr val="accent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23" name="ZoneTexte 22"/>
              <p:cNvSpPr txBox="1"/>
              <p:nvPr/>
            </p:nvSpPr>
            <p:spPr>
              <a:xfrm>
                <a:off x="7648846" y="1717970"/>
                <a:ext cx="1885072" cy="295862"/>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grpSp>
        <p:nvGrpSpPr>
          <p:cNvPr id="25" name="Groupe 24"/>
          <p:cNvGrpSpPr/>
          <p:nvPr/>
        </p:nvGrpSpPr>
        <p:grpSpPr>
          <a:xfrm>
            <a:off x="7404369" y="660806"/>
            <a:ext cx="2384898" cy="3023092"/>
            <a:chOff x="394156" y="1038665"/>
            <a:chExt cx="2095656" cy="2656449"/>
          </a:xfrm>
        </p:grpSpPr>
        <p:sp>
          <p:nvSpPr>
            <p:cNvPr id="26" name="Rectangle à coins arrondis 25"/>
            <p:cNvSpPr/>
            <p:nvPr/>
          </p:nvSpPr>
          <p:spPr>
            <a:xfrm>
              <a:off x="394156" y="1038665"/>
              <a:ext cx="2095656" cy="2656449"/>
            </a:xfrm>
            <a:prstGeom prst="roundRect">
              <a:avLst>
                <a:gd name="adj" fmla="val 9863"/>
              </a:avLst>
            </a:prstGeom>
            <a:solidFill>
              <a:schemeClr val="accent1"/>
            </a:solid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27" name="Groupe 26"/>
            <p:cNvGrpSpPr/>
            <p:nvPr/>
          </p:nvGrpSpPr>
          <p:grpSpPr>
            <a:xfrm>
              <a:off x="506896" y="1173134"/>
              <a:ext cx="1920976" cy="2409031"/>
              <a:chOff x="7612942" y="1700261"/>
              <a:chExt cx="1920976" cy="2409031"/>
            </a:xfrm>
          </p:grpSpPr>
          <p:sp>
            <p:nvSpPr>
              <p:cNvPr id="28" name="Rectangle à coins arrondis 27"/>
              <p:cNvSpPr/>
              <p:nvPr/>
            </p:nvSpPr>
            <p:spPr>
              <a:xfrm>
                <a:off x="7612942" y="1700261"/>
                <a:ext cx="1888172" cy="2409031"/>
              </a:xfrm>
              <a:prstGeom prst="roundRect">
                <a:avLst>
                  <a:gd name="adj" fmla="val 9863"/>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29" name="Rectangle à coins arrondis 28"/>
              <p:cNvSpPr/>
              <p:nvPr/>
            </p:nvSpPr>
            <p:spPr>
              <a:xfrm>
                <a:off x="7612942" y="1700261"/>
                <a:ext cx="1888172" cy="353622"/>
              </a:xfrm>
              <a:prstGeom prst="roundRect">
                <a:avLst>
                  <a:gd name="adj" fmla="val 50000"/>
                </a:avLst>
              </a:prstGeom>
              <a:solidFill>
                <a:schemeClr val="accent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30" name="ZoneTexte 29"/>
              <p:cNvSpPr txBox="1"/>
              <p:nvPr/>
            </p:nvSpPr>
            <p:spPr>
              <a:xfrm>
                <a:off x="7648846" y="1717970"/>
                <a:ext cx="1885072" cy="307777"/>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grpSp>
        <p:nvGrpSpPr>
          <p:cNvPr id="39" name="Groupe 38"/>
          <p:cNvGrpSpPr/>
          <p:nvPr/>
        </p:nvGrpSpPr>
        <p:grpSpPr>
          <a:xfrm>
            <a:off x="29120" y="3753583"/>
            <a:ext cx="2396582" cy="3037902"/>
            <a:chOff x="394156" y="1038665"/>
            <a:chExt cx="2095656" cy="2656449"/>
          </a:xfrm>
        </p:grpSpPr>
        <p:sp>
          <p:nvSpPr>
            <p:cNvPr id="40" name="Rectangle à coins arrondis 39"/>
            <p:cNvSpPr/>
            <p:nvPr/>
          </p:nvSpPr>
          <p:spPr>
            <a:xfrm>
              <a:off x="394156" y="1038665"/>
              <a:ext cx="2095656" cy="2656449"/>
            </a:xfrm>
            <a:prstGeom prst="roundRect">
              <a:avLst>
                <a:gd name="adj" fmla="val 9863"/>
              </a:avLst>
            </a:prstGeom>
            <a:solidFill>
              <a:schemeClr val="accent1"/>
            </a:solid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41" name="Groupe 40"/>
            <p:cNvGrpSpPr/>
            <p:nvPr/>
          </p:nvGrpSpPr>
          <p:grpSpPr>
            <a:xfrm>
              <a:off x="506896" y="1173134"/>
              <a:ext cx="1920976" cy="2409031"/>
              <a:chOff x="7612942" y="1700261"/>
              <a:chExt cx="1920976" cy="2409031"/>
            </a:xfrm>
          </p:grpSpPr>
          <p:sp>
            <p:nvSpPr>
              <p:cNvPr id="42" name="Rectangle à coins arrondis 41"/>
              <p:cNvSpPr/>
              <p:nvPr/>
            </p:nvSpPr>
            <p:spPr>
              <a:xfrm>
                <a:off x="7612942" y="1700261"/>
                <a:ext cx="1888172" cy="2409031"/>
              </a:xfrm>
              <a:prstGeom prst="roundRect">
                <a:avLst>
                  <a:gd name="adj" fmla="val 9863"/>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43" name="Rectangle à coins arrondis 42"/>
              <p:cNvSpPr/>
              <p:nvPr/>
            </p:nvSpPr>
            <p:spPr>
              <a:xfrm>
                <a:off x="7612942" y="1700261"/>
                <a:ext cx="1888172" cy="353622"/>
              </a:xfrm>
              <a:prstGeom prst="roundRect">
                <a:avLst>
                  <a:gd name="adj" fmla="val 50000"/>
                </a:avLst>
              </a:prstGeom>
              <a:solidFill>
                <a:schemeClr val="accent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44" name="ZoneTexte 43"/>
              <p:cNvSpPr txBox="1"/>
              <p:nvPr/>
            </p:nvSpPr>
            <p:spPr>
              <a:xfrm>
                <a:off x="7648846" y="1717970"/>
                <a:ext cx="1885072" cy="307777"/>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grpSp>
        <p:nvGrpSpPr>
          <p:cNvPr id="46" name="Groupe 45"/>
          <p:cNvGrpSpPr/>
          <p:nvPr/>
        </p:nvGrpSpPr>
        <p:grpSpPr>
          <a:xfrm>
            <a:off x="2476028" y="3766334"/>
            <a:ext cx="2389474" cy="3028892"/>
            <a:chOff x="394156" y="1038665"/>
            <a:chExt cx="2095656" cy="2656449"/>
          </a:xfrm>
        </p:grpSpPr>
        <p:sp>
          <p:nvSpPr>
            <p:cNvPr id="47" name="Rectangle à coins arrondis 46"/>
            <p:cNvSpPr/>
            <p:nvPr/>
          </p:nvSpPr>
          <p:spPr>
            <a:xfrm>
              <a:off x="394156" y="1038665"/>
              <a:ext cx="2095656" cy="2656449"/>
            </a:xfrm>
            <a:prstGeom prst="roundRect">
              <a:avLst>
                <a:gd name="adj" fmla="val 9863"/>
              </a:avLst>
            </a:prstGeom>
            <a:solidFill>
              <a:schemeClr val="accent1"/>
            </a:solid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48" name="Groupe 47"/>
            <p:cNvGrpSpPr/>
            <p:nvPr/>
          </p:nvGrpSpPr>
          <p:grpSpPr>
            <a:xfrm>
              <a:off x="506896" y="1173134"/>
              <a:ext cx="1920976" cy="2409031"/>
              <a:chOff x="7612942" y="1700261"/>
              <a:chExt cx="1920976" cy="2409031"/>
            </a:xfrm>
          </p:grpSpPr>
          <p:sp>
            <p:nvSpPr>
              <p:cNvPr id="49" name="Rectangle à coins arrondis 48"/>
              <p:cNvSpPr/>
              <p:nvPr/>
            </p:nvSpPr>
            <p:spPr>
              <a:xfrm>
                <a:off x="7612942" y="1700261"/>
                <a:ext cx="1888172" cy="2409031"/>
              </a:xfrm>
              <a:prstGeom prst="roundRect">
                <a:avLst>
                  <a:gd name="adj" fmla="val 9863"/>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50" name="Rectangle à coins arrondis 49"/>
              <p:cNvSpPr/>
              <p:nvPr/>
            </p:nvSpPr>
            <p:spPr>
              <a:xfrm>
                <a:off x="7612942" y="1700261"/>
                <a:ext cx="1888172" cy="353622"/>
              </a:xfrm>
              <a:prstGeom prst="roundRect">
                <a:avLst>
                  <a:gd name="adj" fmla="val 50000"/>
                </a:avLst>
              </a:prstGeom>
              <a:solidFill>
                <a:schemeClr val="accent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51" name="ZoneTexte 50"/>
              <p:cNvSpPr txBox="1"/>
              <p:nvPr/>
            </p:nvSpPr>
            <p:spPr>
              <a:xfrm>
                <a:off x="7648846" y="1717970"/>
                <a:ext cx="1885072" cy="307777"/>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grpSp>
        <p:nvGrpSpPr>
          <p:cNvPr id="53" name="Groupe 52"/>
          <p:cNvGrpSpPr/>
          <p:nvPr/>
        </p:nvGrpSpPr>
        <p:grpSpPr>
          <a:xfrm>
            <a:off x="4923367" y="3745466"/>
            <a:ext cx="2402985" cy="3046019"/>
            <a:chOff x="394156" y="1038665"/>
            <a:chExt cx="2095656" cy="2656449"/>
          </a:xfrm>
        </p:grpSpPr>
        <p:sp>
          <p:nvSpPr>
            <p:cNvPr id="54" name="Rectangle à coins arrondis 53"/>
            <p:cNvSpPr/>
            <p:nvPr/>
          </p:nvSpPr>
          <p:spPr>
            <a:xfrm>
              <a:off x="394156" y="1038665"/>
              <a:ext cx="2095656" cy="2656449"/>
            </a:xfrm>
            <a:prstGeom prst="roundRect">
              <a:avLst>
                <a:gd name="adj" fmla="val 9863"/>
              </a:avLst>
            </a:prstGeom>
            <a:solidFill>
              <a:schemeClr val="accent1"/>
            </a:solid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55" name="Groupe 54"/>
            <p:cNvGrpSpPr/>
            <p:nvPr/>
          </p:nvGrpSpPr>
          <p:grpSpPr>
            <a:xfrm>
              <a:off x="506896" y="1173134"/>
              <a:ext cx="1920976" cy="2409031"/>
              <a:chOff x="7612942" y="1700261"/>
              <a:chExt cx="1920976" cy="2409031"/>
            </a:xfrm>
          </p:grpSpPr>
          <p:sp>
            <p:nvSpPr>
              <p:cNvPr id="56" name="Rectangle à coins arrondis 55"/>
              <p:cNvSpPr/>
              <p:nvPr/>
            </p:nvSpPr>
            <p:spPr>
              <a:xfrm>
                <a:off x="7612942" y="1700261"/>
                <a:ext cx="1888172" cy="2409031"/>
              </a:xfrm>
              <a:prstGeom prst="roundRect">
                <a:avLst>
                  <a:gd name="adj" fmla="val 9863"/>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57" name="Rectangle à coins arrondis 56"/>
              <p:cNvSpPr/>
              <p:nvPr/>
            </p:nvSpPr>
            <p:spPr>
              <a:xfrm>
                <a:off x="7612942" y="1700261"/>
                <a:ext cx="1888172" cy="353622"/>
              </a:xfrm>
              <a:prstGeom prst="roundRect">
                <a:avLst>
                  <a:gd name="adj" fmla="val 50000"/>
                </a:avLst>
              </a:prstGeom>
              <a:solidFill>
                <a:schemeClr val="accent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58" name="ZoneTexte 57"/>
              <p:cNvSpPr txBox="1"/>
              <p:nvPr/>
            </p:nvSpPr>
            <p:spPr>
              <a:xfrm>
                <a:off x="7648846" y="1717970"/>
                <a:ext cx="1885072" cy="295255"/>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grpSp>
        <p:nvGrpSpPr>
          <p:cNvPr id="60" name="Groupe 59"/>
          <p:cNvGrpSpPr/>
          <p:nvPr/>
        </p:nvGrpSpPr>
        <p:grpSpPr>
          <a:xfrm>
            <a:off x="7384217" y="3741987"/>
            <a:ext cx="2412942" cy="3058640"/>
            <a:chOff x="394156" y="1038665"/>
            <a:chExt cx="2095656" cy="2656449"/>
          </a:xfrm>
        </p:grpSpPr>
        <p:sp>
          <p:nvSpPr>
            <p:cNvPr id="61" name="Rectangle à coins arrondis 60"/>
            <p:cNvSpPr/>
            <p:nvPr/>
          </p:nvSpPr>
          <p:spPr>
            <a:xfrm>
              <a:off x="394156" y="1038665"/>
              <a:ext cx="2095656" cy="2656449"/>
            </a:xfrm>
            <a:prstGeom prst="roundRect">
              <a:avLst>
                <a:gd name="adj" fmla="val 9863"/>
              </a:avLst>
            </a:prstGeom>
            <a:solidFill>
              <a:schemeClr val="accent1"/>
            </a:solid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62" name="Groupe 61"/>
            <p:cNvGrpSpPr/>
            <p:nvPr/>
          </p:nvGrpSpPr>
          <p:grpSpPr>
            <a:xfrm>
              <a:off x="506896" y="1173134"/>
              <a:ext cx="1920976" cy="2409031"/>
              <a:chOff x="7612942" y="1700261"/>
              <a:chExt cx="1920976" cy="2409031"/>
            </a:xfrm>
          </p:grpSpPr>
          <p:sp>
            <p:nvSpPr>
              <p:cNvPr id="63" name="Rectangle à coins arrondis 62"/>
              <p:cNvSpPr/>
              <p:nvPr/>
            </p:nvSpPr>
            <p:spPr>
              <a:xfrm>
                <a:off x="7612942" y="1700261"/>
                <a:ext cx="1888172" cy="2409031"/>
              </a:xfrm>
              <a:prstGeom prst="roundRect">
                <a:avLst>
                  <a:gd name="adj" fmla="val 9863"/>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64" name="Rectangle à coins arrondis 63"/>
              <p:cNvSpPr/>
              <p:nvPr/>
            </p:nvSpPr>
            <p:spPr>
              <a:xfrm>
                <a:off x="7612942" y="1700261"/>
                <a:ext cx="1888172" cy="353622"/>
              </a:xfrm>
              <a:prstGeom prst="roundRect">
                <a:avLst>
                  <a:gd name="adj" fmla="val 50000"/>
                </a:avLst>
              </a:prstGeom>
              <a:solidFill>
                <a:schemeClr val="accent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65" name="ZoneTexte 64"/>
              <p:cNvSpPr txBox="1"/>
              <p:nvPr/>
            </p:nvSpPr>
            <p:spPr>
              <a:xfrm>
                <a:off x="7648846" y="1717970"/>
                <a:ext cx="1885072" cy="294036"/>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grpSp>
        <p:nvGrpSpPr>
          <p:cNvPr id="32" name="Groupe 31"/>
          <p:cNvGrpSpPr/>
          <p:nvPr/>
        </p:nvGrpSpPr>
        <p:grpSpPr>
          <a:xfrm>
            <a:off x="9837500" y="661623"/>
            <a:ext cx="2354499" cy="2984558"/>
            <a:chOff x="394156" y="1038665"/>
            <a:chExt cx="2095656" cy="2656449"/>
          </a:xfrm>
        </p:grpSpPr>
        <p:sp>
          <p:nvSpPr>
            <p:cNvPr id="33" name="Rectangle à coins arrondis 32"/>
            <p:cNvSpPr/>
            <p:nvPr/>
          </p:nvSpPr>
          <p:spPr>
            <a:xfrm>
              <a:off x="394156" y="1038665"/>
              <a:ext cx="2095656" cy="2656449"/>
            </a:xfrm>
            <a:prstGeom prst="roundRect">
              <a:avLst>
                <a:gd name="adj" fmla="val 9863"/>
              </a:avLst>
            </a:prstGeom>
            <a:solidFill>
              <a:schemeClr val="accent1"/>
            </a:solid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34" name="Groupe 33"/>
            <p:cNvGrpSpPr/>
            <p:nvPr/>
          </p:nvGrpSpPr>
          <p:grpSpPr>
            <a:xfrm>
              <a:off x="506896" y="1173134"/>
              <a:ext cx="1920976" cy="2409031"/>
              <a:chOff x="7612942" y="1700261"/>
              <a:chExt cx="1920976" cy="2409031"/>
            </a:xfrm>
          </p:grpSpPr>
          <p:sp>
            <p:nvSpPr>
              <p:cNvPr id="35" name="Rectangle à coins arrondis 34"/>
              <p:cNvSpPr/>
              <p:nvPr/>
            </p:nvSpPr>
            <p:spPr>
              <a:xfrm>
                <a:off x="7612942" y="1700261"/>
                <a:ext cx="1888172" cy="2409031"/>
              </a:xfrm>
              <a:prstGeom prst="roundRect">
                <a:avLst>
                  <a:gd name="adj" fmla="val 9863"/>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36" name="Rectangle à coins arrondis 35"/>
              <p:cNvSpPr/>
              <p:nvPr/>
            </p:nvSpPr>
            <p:spPr>
              <a:xfrm>
                <a:off x="7612942" y="1700261"/>
                <a:ext cx="1888172" cy="353622"/>
              </a:xfrm>
              <a:prstGeom prst="roundRect">
                <a:avLst>
                  <a:gd name="adj" fmla="val 50000"/>
                </a:avLst>
              </a:prstGeom>
              <a:solidFill>
                <a:schemeClr val="accent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37" name="ZoneTexte 36"/>
              <p:cNvSpPr txBox="1"/>
              <p:nvPr/>
            </p:nvSpPr>
            <p:spPr>
              <a:xfrm>
                <a:off x="7648846" y="1717970"/>
                <a:ext cx="1885072" cy="307777"/>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grpSp>
        <p:nvGrpSpPr>
          <p:cNvPr id="67" name="Groupe 66"/>
          <p:cNvGrpSpPr/>
          <p:nvPr/>
        </p:nvGrpSpPr>
        <p:grpSpPr>
          <a:xfrm>
            <a:off x="9783675" y="3694469"/>
            <a:ext cx="2444957" cy="3099222"/>
            <a:chOff x="394156" y="1038665"/>
            <a:chExt cx="2095656" cy="2656449"/>
          </a:xfrm>
        </p:grpSpPr>
        <p:sp>
          <p:nvSpPr>
            <p:cNvPr id="68" name="Rectangle à coins arrondis 67"/>
            <p:cNvSpPr/>
            <p:nvPr/>
          </p:nvSpPr>
          <p:spPr>
            <a:xfrm>
              <a:off x="394156" y="1038665"/>
              <a:ext cx="2095656" cy="2656449"/>
            </a:xfrm>
            <a:prstGeom prst="roundRect">
              <a:avLst>
                <a:gd name="adj" fmla="val 9863"/>
              </a:avLst>
            </a:prstGeom>
            <a:solidFill>
              <a:schemeClr val="accent1"/>
            </a:solid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69" name="Groupe 68"/>
            <p:cNvGrpSpPr/>
            <p:nvPr/>
          </p:nvGrpSpPr>
          <p:grpSpPr>
            <a:xfrm>
              <a:off x="506896" y="1173134"/>
              <a:ext cx="1920976" cy="2409031"/>
              <a:chOff x="7612942" y="1700261"/>
              <a:chExt cx="1920976" cy="2409031"/>
            </a:xfrm>
          </p:grpSpPr>
          <p:sp>
            <p:nvSpPr>
              <p:cNvPr id="70" name="Rectangle à coins arrondis 69"/>
              <p:cNvSpPr/>
              <p:nvPr/>
            </p:nvSpPr>
            <p:spPr>
              <a:xfrm>
                <a:off x="7612942" y="1700261"/>
                <a:ext cx="1888172" cy="2409031"/>
              </a:xfrm>
              <a:prstGeom prst="roundRect">
                <a:avLst>
                  <a:gd name="adj" fmla="val 9863"/>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71" name="Rectangle à coins arrondis 70"/>
              <p:cNvSpPr/>
              <p:nvPr/>
            </p:nvSpPr>
            <p:spPr>
              <a:xfrm>
                <a:off x="7612942" y="1700261"/>
                <a:ext cx="1888172" cy="353622"/>
              </a:xfrm>
              <a:prstGeom prst="roundRect">
                <a:avLst>
                  <a:gd name="adj" fmla="val 50000"/>
                </a:avLst>
              </a:prstGeom>
              <a:solidFill>
                <a:schemeClr val="accent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72" name="ZoneTexte 71"/>
              <p:cNvSpPr txBox="1"/>
              <p:nvPr/>
            </p:nvSpPr>
            <p:spPr>
              <a:xfrm>
                <a:off x="7648846" y="1717970"/>
                <a:ext cx="1885072" cy="290186"/>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sp>
        <p:nvSpPr>
          <p:cNvPr id="79" name="Titre 1"/>
          <p:cNvSpPr txBox="1">
            <a:spLocks/>
          </p:cNvSpPr>
          <p:nvPr/>
        </p:nvSpPr>
        <p:spPr>
          <a:xfrm>
            <a:off x="0" y="2"/>
            <a:ext cx="12192000" cy="632114"/>
          </a:xfrm>
          <a:prstGeom prst="rect">
            <a:avLst/>
          </a:prstGeom>
          <a:solidFill>
            <a:schemeClr val="bg2">
              <a:lumMod val="75000"/>
            </a:schemeClr>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dirty="0" smtClean="0"/>
              <a:t>Cartes Dialogue</a:t>
            </a:r>
            <a:endParaRPr lang="fr-FR" dirty="0"/>
          </a:p>
        </p:txBody>
      </p:sp>
      <p:grpSp>
        <p:nvGrpSpPr>
          <p:cNvPr id="2" name="Groupe 1"/>
          <p:cNvGrpSpPr/>
          <p:nvPr/>
        </p:nvGrpSpPr>
        <p:grpSpPr>
          <a:xfrm>
            <a:off x="42567" y="662674"/>
            <a:ext cx="2396582" cy="3037902"/>
            <a:chOff x="394156" y="1038665"/>
            <a:chExt cx="2095656" cy="2656449"/>
          </a:xfrm>
        </p:grpSpPr>
        <p:sp>
          <p:nvSpPr>
            <p:cNvPr id="3" name="Rectangle à coins arrondis 2"/>
            <p:cNvSpPr/>
            <p:nvPr/>
          </p:nvSpPr>
          <p:spPr>
            <a:xfrm>
              <a:off x="394156" y="1038665"/>
              <a:ext cx="2095656" cy="2656449"/>
            </a:xfrm>
            <a:prstGeom prst="roundRect">
              <a:avLst>
                <a:gd name="adj" fmla="val 9863"/>
              </a:avLst>
            </a:prstGeom>
            <a:solidFill>
              <a:schemeClr val="accent1"/>
            </a:solid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4" name="Groupe 3"/>
            <p:cNvGrpSpPr/>
            <p:nvPr/>
          </p:nvGrpSpPr>
          <p:grpSpPr>
            <a:xfrm>
              <a:off x="506896" y="1173134"/>
              <a:ext cx="1920976" cy="2409031"/>
              <a:chOff x="7612942" y="1700261"/>
              <a:chExt cx="1920976" cy="2409031"/>
            </a:xfrm>
          </p:grpSpPr>
          <p:sp>
            <p:nvSpPr>
              <p:cNvPr id="5" name="Rectangle à coins arrondis 4"/>
              <p:cNvSpPr/>
              <p:nvPr/>
            </p:nvSpPr>
            <p:spPr>
              <a:xfrm>
                <a:off x="7612942" y="1700261"/>
                <a:ext cx="1888172" cy="2409031"/>
              </a:xfrm>
              <a:prstGeom prst="roundRect">
                <a:avLst>
                  <a:gd name="adj" fmla="val 9863"/>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6" name="Rectangle à coins arrondis 5"/>
              <p:cNvSpPr/>
              <p:nvPr/>
            </p:nvSpPr>
            <p:spPr>
              <a:xfrm>
                <a:off x="7612942" y="1700261"/>
                <a:ext cx="1888172" cy="353622"/>
              </a:xfrm>
              <a:prstGeom prst="roundRect">
                <a:avLst>
                  <a:gd name="adj" fmla="val 50000"/>
                </a:avLst>
              </a:prstGeom>
              <a:solidFill>
                <a:schemeClr val="accent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7" name="ZoneTexte 6"/>
              <p:cNvSpPr txBox="1"/>
              <p:nvPr/>
            </p:nvSpPr>
            <p:spPr>
              <a:xfrm>
                <a:off x="7648846" y="1717970"/>
                <a:ext cx="1885072" cy="307777"/>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sp>
        <p:nvSpPr>
          <p:cNvPr id="66" name="Rectangle à coins arrondis 65"/>
          <p:cNvSpPr/>
          <p:nvPr/>
        </p:nvSpPr>
        <p:spPr>
          <a:xfrm>
            <a:off x="310338" y="1851326"/>
            <a:ext cx="1773434" cy="1196453"/>
          </a:xfrm>
          <a:prstGeom prst="wedgeRoundRectCallout">
            <a:avLst>
              <a:gd name="adj1" fmla="val 61426"/>
              <a:gd name="adj2" fmla="val 37738"/>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tx2"/>
                </a:solidFill>
              </a:rPr>
              <a:t>C’est juste un coup de blues, ça va passer</a:t>
            </a:r>
            <a:endParaRPr lang="fr-FR" sz="1600" b="1" dirty="0">
              <a:solidFill>
                <a:schemeClr val="tx2"/>
              </a:solidFill>
            </a:endParaRPr>
          </a:p>
        </p:txBody>
      </p:sp>
      <p:sp>
        <p:nvSpPr>
          <p:cNvPr id="73" name="Rectangle à coins arrondis 72"/>
          <p:cNvSpPr/>
          <p:nvPr/>
        </p:nvSpPr>
        <p:spPr>
          <a:xfrm>
            <a:off x="2757125" y="1854005"/>
            <a:ext cx="1773434" cy="1213818"/>
          </a:xfrm>
          <a:prstGeom prst="wedgeRoundRectCallout">
            <a:avLst>
              <a:gd name="adj1" fmla="val 61426"/>
              <a:gd name="adj2" fmla="val 37738"/>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tx2"/>
                </a:solidFill>
              </a:rPr>
              <a:t>Tu cherches juste à attirer l’attention</a:t>
            </a:r>
            <a:endParaRPr lang="fr-FR" sz="1600" b="1" dirty="0">
              <a:solidFill>
                <a:schemeClr val="tx2"/>
              </a:solidFill>
            </a:endParaRPr>
          </a:p>
        </p:txBody>
      </p:sp>
      <p:sp>
        <p:nvSpPr>
          <p:cNvPr id="74" name="Rectangle à coins arrondis 73"/>
          <p:cNvSpPr/>
          <p:nvPr/>
        </p:nvSpPr>
        <p:spPr>
          <a:xfrm>
            <a:off x="5209283" y="1757117"/>
            <a:ext cx="1773434" cy="1451501"/>
          </a:xfrm>
          <a:prstGeom prst="wedgeRoundRectCallout">
            <a:avLst>
              <a:gd name="adj1" fmla="val 61426"/>
              <a:gd name="adj2" fmla="val 37738"/>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a:solidFill>
                  <a:schemeClr val="accent1">
                    <a:lumMod val="50000"/>
                  </a:schemeClr>
                </a:solidFill>
              </a:rPr>
              <a:t>Je vois les efforts que tu fais pour en parler, et c'est courageux</a:t>
            </a:r>
          </a:p>
        </p:txBody>
      </p:sp>
      <p:sp>
        <p:nvSpPr>
          <p:cNvPr id="75" name="Rectangle à coins arrondis 74"/>
          <p:cNvSpPr/>
          <p:nvPr/>
        </p:nvSpPr>
        <p:spPr>
          <a:xfrm>
            <a:off x="7680520" y="1749808"/>
            <a:ext cx="1773434" cy="1451501"/>
          </a:xfrm>
          <a:prstGeom prst="wedgeRoundRectCallout">
            <a:avLst>
              <a:gd name="adj1" fmla="val 61426"/>
              <a:gd name="adj2" fmla="val 37738"/>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accent1">
                    <a:lumMod val="50000"/>
                  </a:schemeClr>
                </a:solidFill>
              </a:rPr>
              <a:t>Y </a:t>
            </a:r>
            <a:r>
              <a:rPr lang="fr-FR" sz="1600" b="1" dirty="0">
                <a:solidFill>
                  <a:schemeClr val="accent1">
                    <a:lumMod val="50000"/>
                  </a:schemeClr>
                </a:solidFill>
              </a:rPr>
              <a:t>a-t-il quelqu'un que tu peux appeler tout de suite ?</a:t>
            </a:r>
          </a:p>
        </p:txBody>
      </p:sp>
      <p:sp>
        <p:nvSpPr>
          <p:cNvPr id="76" name="Rectangle à coins arrondis 75"/>
          <p:cNvSpPr/>
          <p:nvPr/>
        </p:nvSpPr>
        <p:spPr>
          <a:xfrm>
            <a:off x="10119436" y="1763235"/>
            <a:ext cx="1773434" cy="1451501"/>
          </a:xfrm>
          <a:prstGeom prst="wedgeRoundRectCallout">
            <a:avLst>
              <a:gd name="adj1" fmla="val 61426"/>
              <a:gd name="adj2" fmla="val 37738"/>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a:solidFill>
                  <a:schemeClr val="accent1">
                    <a:lumMod val="50000"/>
                  </a:schemeClr>
                </a:solidFill>
              </a:rPr>
              <a:t>Écoute, tu me fatigues avec tes histoires</a:t>
            </a:r>
          </a:p>
        </p:txBody>
      </p:sp>
      <p:sp>
        <p:nvSpPr>
          <p:cNvPr id="88" name="ZoneTexte 87"/>
          <p:cNvSpPr txBox="1"/>
          <p:nvPr/>
        </p:nvSpPr>
        <p:spPr>
          <a:xfrm>
            <a:off x="7650052" y="1282978"/>
            <a:ext cx="1806064" cy="369332"/>
          </a:xfrm>
          <a:prstGeom prst="rect">
            <a:avLst/>
          </a:prstGeom>
          <a:noFill/>
        </p:spPr>
        <p:txBody>
          <a:bodyPr wrap="square" rtlCol="0">
            <a:spAutoFit/>
          </a:bodyPr>
          <a:lstStyle/>
          <a:p>
            <a:r>
              <a:rPr lang="fr-FR" b="1" dirty="0" smtClean="0">
                <a:solidFill>
                  <a:schemeClr val="accent1"/>
                </a:solidFill>
                <a:latin typeface="Georgia" panose="02040502050405020303" pitchFamily="18" charset="0"/>
              </a:rPr>
              <a:t>Personnage B</a:t>
            </a:r>
            <a:endParaRPr lang="fr-FR" b="1" dirty="0">
              <a:solidFill>
                <a:schemeClr val="accent1"/>
              </a:solidFill>
              <a:latin typeface="Georgia" panose="02040502050405020303" pitchFamily="18" charset="0"/>
            </a:endParaRPr>
          </a:p>
        </p:txBody>
      </p:sp>
      <p:sp>
        <p:nvSpPr>
          <p:cNvPr id="89" name="ZoneTexte 88"/>
          <p:cNvSpPr txBox="1"/>
          <p:nvPr/>
        </p:nvSpPr>
        <p:spPr>
          <a:xfrm>
            <a:off x="10108540" y="1297536"/>
            <a:ext cx="1806064" cy="369332"/>
          </a:xfrm>
          <a:prstGeom prst="rect">
            <a:avLst/>
          </a:prstGeom>
          <a:noFill/>
        </p:spPr>
        <p:txBody>
          <a:bodyPr wrap="square" rtlCol="0">
            <a:spAutoFit/>
          </a:bodyPr>
          <a:lstStyle/>
          <a:p>
            <a:r>
              <a:rPr lang="fr-FR" b="1" dirty="0" smtClean="0">
                <a:solidFill>
                  <a:schemeClr val="accent1"/>
                </a:solidFill>
                <a:latin typeface="Georgia" panose="02040502050405020303" pitchFamily="18" charset="0"/>
              </a:rPr>
              <a:t>Personnage B</a:t>
            </a:r>
            <a:endParaRPr lang="fr-FR" b="1" dirty="0">
              <a:solidFill>
                <a:schemeClr val="accent1"/>
              </a:solidFill>
              <a:latin typeface="Georgia" panose="02040502050405020303" pitchFamily="18" charset="0"/>
            </a:endParaRPr>
          </a:p>
        </p:txBody>
      </p:sp>
      <p:sp>
        <p:nvSpPr>
          <p:cNvPr id="90" name="ZoneTexte 89"/>
          <p:cNvSpPr txBox="1"/>
          <p:nvPr/>
        </p:nvSpPr>
        <p:spPr>
          <a:xfrm>
            <a:off x="2731821" y="1281398"/>
            <a:ext cx="1806064" cy="369332"/>
          </a:xfrm>
          <a:prstGeom prst="rect">
            <a:avLst/>
          </a:prstGeom>
          <a:noFill/>
        </p:spPr>
        <p:txBody>
          <a:bodyPr wrap="square" rtlCol="0">
            <a:spAutoFit/>
          </a:bodyPr>
          <a:lstStyle/>
          <a:p>
            <a:r>
              <a:rPr lang="fr-FR" b="1" dirty="0" smtClean="0">
                <a:solidFill>
                  <a:schemeClr val="accent1"/>
                </a:solidFill>
                <a:latin typeface="Georgia" panose="02040502050405020303" pitchFamily="18" charset="0"/>
              </a:rPr>
              <a:t>Personnage B</a:t>
            </a:r>
            <a:endParaRPr lang="fr-FR" b="1" dirty="0">
              <a:solidFill>
                <a:schemeClr val="accent1"/>
              </a:solidFill>
              <a:latin typeface="Georgia" panose="02040502050405020303" pitchFamily="18" charset="0"/>
            </a:endParaRPr>
          </a:p>
        </p:txBody>
      </p:sp>
      <p:sp>
        <p:nvSpPr>
          <p:cNvPr id="91" name="ZoneTexte 90"/>
          <p:cNvSpPr txBox="1"/>
          <p:nvPr/>
        </p:nvSpPr>
        <p:spPr>
          <a:xfrm>
            <a:off x="5190309" y="1295956"/>
            <a:ext cx="1806064" cy="369332"/>
          </a:xfrm>
          <a:prstGeom prst="rect">
            <a:avLst/>
          </a:prstGeom>
          <a:noFill/>
        </p:spPr>
        <p:txBody>
          <a:bodyPr wrap="square" rtlCol="0">
            <a:spAutoFit/>
          </a:bodyPr>
          <a:lstStyle/>
          <a:p>
            <a:r>
              <a:rPr lang="fr-FR" b="1" dirty="0" smtClean="0">
                <a:solidFill>
                  <a:schemeClr val="accent1"/>
                </a:solidFill>
                <a:latin typeface="Georgia" panose="02040502050405020303" pitchFamily="18" charset="0"/>
              </a:rPr>
              <a:t>Personnage B</a:t>
            </a:r>
            <a:endParaRPr lang="fr-FR" b="1" dirty="0">
              <a:solidFill>
                <a:schemeClr val="accent1"/>
              </a:solidFill>
              <a:latin typeface="Georgia" panose="02040502050405020303" pitchFamily="18" charset="0"/>
            </a:endParaRPr>
          </a:p>
        </p:txBody>
      </p:sp>
      <p:sp>
        <p:nvSpPr>
          <p:cNvPr id="92" name="ZoneTexte 91"/>
          <p:cNvSpPr txBox="1"/>
          <p:nvPr/>
        </p:nvSpPr>
        <p:spPr>
          <a:xfrm>
            <a:off x="7677854" y="4370444"/>
            <a:ext cx="1806064" cy="369332"/>
          </a:xfrm>
          <a:prstGeom prst="rect">
            <a:avLst/>
          </a:prstGeom>
          <a:noFill/>
        </p:spPr>
        <p:txBody>
          <a:bodyPr wrap="square" rtlCol="0">
            <a:spAutoFit/>
          </a:bodyPr>
          <a:lstStyle/>
          <a:p>
            <a:r>
              <a:rPr lang="fr-FR" b="1" dirty="0" smtClean="0">
                <a:solidFill>
                  <a:schemeClr val="accent1"/>
                </a:solidFill>
                <a:latin typeface="Georgia" panose="02040502050405020303" pitchFamily="18" charset="0"/>
              </a:rPr>
              <a:t>Personnage B</a:t>
            </a:r>
            <a:endParaRPr lang="fr-FR" b="1" dirty="0">
              <a:solidFill>
                <a:schemeClr val="accent1"/>
              </a:solidFill>
              <a:latin typeface="Georgia" panose="02040502050405020303" pitchFamily="18" charset="0"/>
            </a:endParaRPr>
          </a:p>
        </p:txBody>
      </p:sp>
      <p:sp>
        <p:nvSpPr>
          <p:cNvPr id="93" name="ZoneTexte 92"/>
          <p:cNvSpPr txBox="1"/>
          <p:nvPr/>
        </p:nvSpPr>
        <p:spPr>
          <a:xfrm>
            <a:off x="10108540" y="4385002"/>
            <a:ext cx="1806064" cy="369332"/>
          </a:xfrm>
          <a:prstGeom prst="rect">
            <a:avLst/>
          </a:prstGeom>
          <a:noFill/>
        </p:spPr>
        <p:txBody>
          <a:bodyPr wrap="square" rtlCol="0">
            <a:spAutoFit/>
          </a:bodyPr>
          <a:lstStyle/>
          <a:p>
            <a:r>
              <a:rPr lang="fr-FR" b="1" dirty="0" smtClean="0">
                <a:solidFill>
                  <a:schemeClr val="accent1"/>
                </a:solidFill>
                <a:latin typeface="Georgia" panose="02040502050405020303" pitchFamily="18" charset="0"/>
              </a:rPr>
              <a:t>Personnage B</a:t>
            </a:r>
            <a:endParaRPr lang="fr-FR" b="1" dirty="0">
              <a:solidFill>
                <a:schemeClr val="accent1"/>
              </a:solidFill>
              <a:latin typeface="Georgia" panose="02040502050405020303" pitchFamily="18" charset="0"/>
            </a:endParaRPr>
          </a:p>
        </p:txBody>
      </p:sp>
      <p:sp>
        <p:nvSpPr>
          <p:cNvPr id="94" name="ZoneTexte 93"/>
          <p:cNvSpPr txBox="1"/>
          <p:nvPr/>
        </p:nvSpPr>
        <p:spPr>
          <a:xfrm>
            <a:off x="2759623" y="4368864"/>
            <a:ext cx="1806064" cy="369332"/>
          </a:xfrm>
          <a:prstGeom prst="rect">
            <a:avLst/>
          </a:prstGeom>
          <a:noFill/>
        </p:spPr>
        <p:txBody>
          <a:bodyPr wrap="square" rtlCol="0">
            <a:spAutoFit/>
          </a:bodyPr>
          <a:lstStyle/>
          <a:p>
            <a:r>
              <a:rPr lang="fr-FR" b="1" dirty="0" smtClean="0">
                <a:solidFill>
                  <a:schemeClr val="accent1"/>
                </a:solidFill>
                <a:latin typeface="Georgia" panose="02040502050405020303" pitchFamily="18" charset="0"/>
              </a:rPr>
              <a:t>Personnage B</a:t>
            </a:r>
            <a:endParaRPr lang="fr-FR" b="1" dirty="0">
              <a:solidFill>
                <a:schemeClr val="accent1"/>
              </a:solidFill>
              <a:latin typeface="Georgia" panose="02040502050405020303" pitchFamily="18" charset="0"/>
            </a:endParaRPr>
          </a:p>
        </p:txBody>
      </p:sp>
      <p:sp>
        <p:nvSpPr>
          <p:cNvPr id="95" name="ZoneTexte 94"/>
          <p:cNvSpPr txBox="1"/>
          <p:nvPr/>
        </p:nvSpPr>
        <p:spPr>
          <a:xfrm>
            <a:off x="5218111" y="4383422"/>
            <a:ext cx="1806064" cy="369332"/>
          </a:xfrm>
          <a:prstGeom prst="rect">
            <a:avLst/>
          </a:prstGeom>
          <a:noFill/>
        </p:spPr>
        <p:txBody>
          <a:bodyPr wrap="square" rtlCol="0">
            <a:spAutoFit/>
          </a:bodyPr>
          <a:lstStyle/>
          <a:p>
            <a:r>
              <a:rPr lang="fr-FR" b="1" dirty="0" smtClean="0">
                <a:solidFill>
                  <a:schemeClr val="accent1"/>
                </a:solidFill>
                <a:latin typeface="Georgia" panose="02040502050405020303" pitchFamily="18" charset="0"/>
              </a:rPr>
              <a:t>Personnage B</a:t>
            </a:r>
            <a:endParaRPr lang="fr-FR" b="1" dirty="0">
              <a:solidFill>
                <a:schemeClr val="accent1"/>
              </a:solidFill>
              <a:latin typeface="Georgia" panose="02040502050405020303" pitchFamily="18" charset="0"/>
            </a:endParaRPr>
          </a:p>
        </p:txBody>
      </p:sp>
      <p:sp>
        <p:nvSpPr>
          <p:cNvPr id="96" name="ZoneTexte 95"/>
          <p:cNvSpPr txBox="1"/>
          <p:nvPr/>
        </p:nvSpPr>
        <p:spPr>
          <a:xfrm>
            <a:off x="311094" y="1278180"/>
            <a:ext cx="1806064" cy="369332"/>
          </a:xfrm>
          <a:prstGeom prst="rect">
            <a:avLst/>
          </a:prstGeom>
          <a:noFill/>
        </p:spPr>
        <p:txBody>
          <a:bodyPr wrap="square" rtlCol="0">
            <a:spAutoFit/>
          </a:bodyPr>
          <a:lstStyle/>
          <a:p>
            <a:r>
              <a:rPr lang="fr-FR" b="1" dirty="0" smtClean="0">
                <a:solidFill>
                  <a:schemeClr val="accent1"/>
                </a:solidFill>
                <a:latin typeface="Georgia" panose="02040502050405020303" pitchFamily="18" charset="0"/>
              </a:rPr>
              <a:t>Personnage B</a:t>
            </a:r>
            <a:endParaRPr lang="fr-FR" b="1" dirty="0">
              <a:solidFill>
                <a:schemeClr val="accent1"/>
              </a:solidFill>
              <a:latin typeface="Georgia" panose="02040502050405020303" pitchFamily="18" charset="0"/>
            </a:endParaRPr>
          </a:p>
        </p:txBody>
      </p:sp>
      <p:sp>
        <p:nvSpPr>
          <p:cNvPr id="97" name="ZoneTexte 96"/>
          <p:cNvSpPr txBox="1"/>
          <p:nvPr/>
        </p:nvSpPr>
        <p:spPr>
          <a:xfrm>
            <a:off x="338896" y="4365646"/>
            <a:ext cx="1806064" cy="369332"/>
          </a:xfrm>
          <a:prstGeom prst="rect">
            <a:avLst/>
          </a:prstGeom>
          <a:noFill/>
        </p:spPr>
        <p:txBody>
          <a:bodyPr wrap="square" rtlCol="0">
            <a:spAutoFit/>
          </a:bodyPr>
          <a:lstStyle/>
          <a:p>
            <a:r>
              <a:rPr lang="fr-FR" b="1" dirty="0" smtClean="0">
                <a:solidFill>
                  <a:schemeClr val="accent1"/>
                </a:solidFill>
                <a:latin typeface="Georgia" panose="02040502050405020303" pitchFamily="18" charset="0"/>
              </a:rPr>
              <a:t>Personnage B</a:t>
            </a:r>
            <a:endParaRPr lang="fr-FR" b="1" dirty="0">
              <a:solidFill>
                <a:schemeClr val="accent1"/>
              </a:solidFill>
              <a:latin typeface="Georgia" panose="02040502050405020303" pitchFamily="18" charset="0"/>
            </a:endParaRPr>
          </a:p>
        </p:txBody>
      </p:sp>
      <p:sp>
        <p:nvSpPr>
          <p:cNvPr id="78" name="Rectangle à coins arrondis 65">
            <a:extLst>
              <a:ext uri="{FF2B5EF4-FFF2-40B4-BE49-F238E27FC236}">
                <a16:creationId xmlns:a16="http://schemas.microsoft.com/office/drawing/2014/main" id="{F1DD1785-BB1F-3044-5E56-9BD066217BD1}"/>
              </a:ext>
            </a:extLst>
          </p:cNvPr>
          <p:cNvSpPr/>
          <p:nvPr/>
        </p:nvSpPr>
        <p:spPr>
          <a:xfrm>
            <a:off x="310337" y="4760640"/>
            <a:ext cx="1808563" cy="1451501"/>
          </a:xfrm>
          <a:prstGeom prst="wedgeRoundRectCallout">
            <a:avLst>
              <a:gd name="adj1" fmla="val 61426"/>
              <a:gd name="adj2" fmla="val 37738"/>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a:solidFill>
                  <a:schemeClr val="tx2"/>
                </a:solidFill>
              </a:rPr>
              <a:t>Si elle est supprimée devant toi, c’est ok !</a:t>
            </a:r>
          </a:p>
        </p:txBody>
      </p:sp>
      <p:sp>
        <p:nvSpPr>
          <p:cNvPr id="80" name="Rectangle à coins arrondis 65">
            <a:extLst>
              <a:ext uri="{FF2B5EF4-FFF2-40B4-BE49-F238E27FC236}">
                <a16:creationId xmlns:a16="http://schemas.microsoft.com/office/drawing/2014/main" id="{9DACF722-2BAF-79B5-CC91-ACFCD9C4EC14}"/>
              </a:ext>
            </a:extLst>
          </p:cNvPr>
          <p:cNvSpPr/>
          <p:nvPr/>
        </p:nvSpPr>
        <p:spPr>
          <a:xfrm>
            <a:off x="2717368" y="4760640"/>
            <a:ext cx="1808563" cy="1640952"/>
          </a:xfrm>
          <a:prstGeom prst="wedgeRoundRectCallout">
            <a:avLst>
              <a:gd name="adj1" fmla="val 61426"/>
              <a:gd name="adj2" fmla="val 37738"/>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a:solidFill>
                  <a:schemeClr val="tx2"/>
                </a:solidFill>
              </a:rPr>
              <a:t>Ben, c’est interdit de partager des photos sans consentement. </a:t>
            </a:r>
          </a:p>
        </p:txBody>
      </p:sp>
      <p:sp>
        <p:nvSpPr>
          <p:cNvPr id="81" name="Rectangle à coins arrondis 65">
            <a:extLst>
              <a:ext uri="{FF2B5EF4-FFF2-40B4-BE49-F238E27FC236}">
                <a16:creationId xmlns:a16="http://schemas.microsoft.com/office/drawing/2014/main" id="{B2F88837-11DD-3865-E22C-4367693B1C4E}"/>
              </a:ext>
            </a:extLst>
          </p:cNvPr>
          <p:cNvSpPr/>
          <p:nvPr/>
        </p:nvSpPr>
        <p:spPr>
          <a:xfrm>
            <a:off x="5178526" y="4788916"/>
            <a:ext cx="1773434" cy="1451501"/>
          </a:xfrm>
          <a:prstGeom prst="wedgeRoundRectCallout">
            <a:avLst>
              <a:gd name="adj1" fmla="val 61426"/>
              <a:gd name="adj2" fmla="val 37738"/>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a:solidFill>
                  <a:schemeClr val="tx2"/>
                </a:solidFill>
              </a:rPr>
              <a:t>T’as pas confiance en lui ou elle ? </a:t>
            </a:r>
          </a:p>
        </p:txBody>
      </p:sp>
      <p:sp>
        <p:nvSpPr>
          <p:cNvPr id="82" name="Rectangle à coins arrondis 65">
            <a:extLst>
              <a:ext uri="{FF2B5EF4-FFF2-40B4-BE49-F238E27FC236}">
                <a16:creationId xmlns:a16="http://schemas.microsoft.com/office/drawing/2014/main" id="{6BAB443B-AD29-06A3-FFF5-376E011FA8FE}"/>
              </a:ext>
            </a:extLst>
          </p:cNvPr>
          <p:cNvSpPr/>
          <p:nvPr/>
        </p:nvSpPr>
        <p:spPr>
          <a:xfrm>
            <a:off x="7652526" y="4782353"/>
            <a:ext cx="1773434" cy="1451501"/>
          </a:xfrm>
          <a:prstGeom prst="wedgeRoundRectCallout">
            <a:avLst>
              <a:gd name="adj1" fmla="val 61426"/>
              <a:gd name="adj2" fmla="val 37738"/>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a:solidFill>
                  <a:schemeClr val="tx2"/>
                </a:solidFill>
              </a:rPr>
              <a:t>Tu peux lui demander de la supprimer ?</a:t>
            </a:r>
          </a:p>
        </p:txBody>
      </p:sp>
      <p:sp>
        <p:nvSpPr>
          <p:cNvPr id="83" name="Rectangle à coins arrondis 65">
            <a:extLst>
              <a:ext uri="{FF2B5EF4-FFF2-40B4-BE49-F238E27FC236}">
                <a16:creationId xmlns:a16="http://schemas.microsoft.com/office/drawing/2014/main" id="{1A62B955-0108-5D2D-9456-2C857A9DC5D8}"/>
              </a:ext>
            </a:extLst>
          </p:cNvPr>
          <p:cNvSpPr/>
          <p:nvPr/>
        </p:nvSpPr>
        <p:spPr>
          <a:xfrm>
            <a:off x="10087714" y="4794777"/>
            <a:ext cx="1773434" cy="1451501"/>
          </a:xfrm>
          <a:prstGeom prst="wedgeRoundRectCallout">
            <a:avLst>
              <a:gd name="adj1" fmla="val 61426"/>
              <a:gd name="adj2" fmla="val 37738"/>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a:solidFill>
                  <a:schemeClr val="tx2"/>
                </a:solidFill>
              </a:rPr>
              <a:t>Ma pauvre ! Qu’est ce que tu vas faire ? Je te plains</a:t>
            </a:r>
          </a:p>
        </p:txBody>
      </p:sp>
    </p:spTree>
    <p:extLst>
      <p:ext uri="{BB962C8B-B14F-4D97-AF65-F5344CB8AC3E}">
        <p14:creationId xmlns:p14="http://schemas.microsoft.com/office/powerpoint/2010/main" val="23721206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e 10"/>
          <p:cNvGrpSpPr/>
          <p:nvPr/>
        </p:nvGrpSpPr>
        <p:grpSpPr>
          <a:xfrm>
            <a:off x="2487728" y="662674"/>
            <a:ext cx="2402372" cy="3045242"/>
            <a:chOff x="394156" y="1038665"/>
            <a:chExt cx="2095656" cy="2656449"/>
          </a:xfrm>
        </p:grpSpPr>
        <p:sp>
          <p:nvSpPr>
            <p:cNvPr id="12" name="Rectangle à coins arrondis 11"/>
            <p:cNvSpPr/>
            <p:nvPr/>
          </p:nvSpPr>
          <p:spPr>
            <a:xfrm>
              <a:off x="394156" y="1038665"/>
              <a:ext cx="2095656" cy="2656449"/>
            </a:xfrm>
            <a:prstGeom prst="roundRect">
              <a:avLst>
                <a:gd name="adj" fmla="val 9863"/>
              </a:avLst>
            </a:prstGeom>
            <a:solidFill>
              <a:schemeClr val="accent1"/>
            </a:solid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13" name="Groupe 12"/>
            <p:cNvGrpSpPr/>
            <p:nvPr/>
          </p:nvGrpSpPr>
          <p:grpSpPr>
            <a:xfrm>
              <a:off x="506896" y="1173134"/>
              <a:ext cx="1920976" cy="2409031"/>
              <a:chOff x="7612942" y="1700261"/>
              <a:chExt cx="1920976" cy="2409031"/>
            </a:xfrm>
          </p:grpSpPr>
          <p:sp>
            <p:nvSpPr>
              <p:cNvPr id="14" name="Rectangle à coins arrondis 13"/>
              <p:cNvSpPr/>
              <p:nvPr/>
            </p:nvSpPr>
            <p:spPr>
              <a:xfrm>
                <a:off x="7612942" y="1700261"/>
                <a:ext cx="1888172" cy="2409031"/>
              </a:xfrm>
              <a:prstGeom prst="roundRect">
                <a:avLst>
                  <a:gd name="adj" fmla="val 9863"/>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5" name="Rectangle à coins arrondis 14"/>
              <p:cNvSpPr/>
              <p:nvPr/>
            </p:nvSpPr>
            <p:spPr>
              <a:xfrm>
                <a:off x="7612942" y="1700261"/>
                <a:ext cx="1888172" cy="353622"/>
              </a:xfrm>
              <a:prstGeom prst="roundRect">
                <a:avLst>
                  <a:gd name="adj" fmla="val 50000"/>
                </a:avLst>
              </a:prstGeom>
              <a:solidFill>
                <a:schemeClr val="accent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6" name="ZoneTexte 15"/>
              <p:cNvSpPr txBox="1"/>
              <p:nvPr/>
            </p:nvSpPr>
            <p:spPr>
              <a:xfrm>
                <a:off x="7648846" y="1717970"/>
                <a:ext cx="1885072" cy="295330"/>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grpSp>
        <p:nvGrpSpPr>
          <p:cNvPr id="18" name="Groupe 17"/>
          <p:cNvGrpSpPr/>
          <p:nvPr/>
        </p:nvGrpSpPr>
        <p:grpSpPr>
          <a:xfrm>
            <a:off x="4952744" y="660806"/>
            <a:ext cx="2398056" cy="3039770"/>
            <a:chOff x="394156" y="1038665"/>
            <a:chExt cx="2095656" cy="2656449"/>
          </a:xfrm>
        </p:grpSpPr>
        <p:sp>
          <p:nvSpPr>
            <p:cNvPr id="19" name="Rectangle à coins arrondis 18"/>
            <p:cNvSpPr/>
            <p:nvPr/>
          </p:nvSpPr>
          <p:spPr>
            <a:xfrm>
              <a:off x="394156" y="1038665"/>
              <a:ext cx="2095656" cy="2656449"/>
            </a:xfrm>
            <a:prstGeom prst="roundRect">
              <a:avLst>
                <a:gd name="adj" fmla="val 9863"/>
              </a:avLst>
            </a:prstGeom>
            <a:solidFill>
              <a:schemeClr val="accent1"/>
            </a:solid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20" name="Groupe 19"/>
            <p:cNvGrpSpPr/>
            <p:nvPr/>
          </p:nvGrpSpPr>
          <p:grpSpPr>
            <a:xfrm>
              <a:off x="506896" y="1173134"/>
              <a:ext cx="1920976" cy="2409031"/>
              <a:chOff x="7612942" y="1700261"/>
              <a:chExt cx="1920976" cy="2409031"/>
            </a:xfrm>
          </p:grpSpPr>
          <p:sp>
            <p:nvSpPr>
              <p:cNvPr id="21" name="Rectangle à coins arrondis 20"/>
              <p:cNvSpPr/>
              <p:nvPr/>
            </p:nvSpPr>
            <p:spPr>
              <a:xfrm>
                <a:off x="7612942" y="1700261"/>
                <a:ext cx="1888172" cy="2409031"/>
              </a:xfrm>
              <a:prstGeom prst="roundRect">
                <a:avLst>
                  <a:gd name="adj" fmla="val 9863"/>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22" name="Rectangle à coins arrondis 21"/>
              <p:cNvSpPr/>
              <p:nvPr/>
            </p:nvSpPr>
            <p:spPr>
              <a:xfrm>
                <a:off x="7612942" y="1700261"/>
                <a:ext cx="1888172" cy="353622"/>
              </a:xfrm>
              <a:prstGeom prst="roundRect">
                <a:avLst>
                  <a:gd name="adj" fmla="val 50000"/>
                </a:avLst>
              </a:prstGeom>
              <a:solidFill>
                <a:schemeClr val="accent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23" name="ZoneTexte 22"/>
              <p:cNvSpPr txBox="1"/>
              <p:nvPr/>
            </p:nvSpPr>
            <p:spPr>
              <a:xfrm>
                <a:off x="7648846" y="1717970"/>
                <a:ext cx="1885072" cy="295862"/>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grpSp>
        <p:nvGrpSpPr>
          <p:cNvPr id="25" name="Groupe 24"/>
          <p:cNvGrpSpPr/>
          <p:nvPr/>
        </p:nvGrpSpPr>
        <p:grpSpPr>
          <a:xfrm>
            <a:off x="7404369" y="660806"/>
            <a:ext cx="2384898" cy="3023092"/>
            <a:chOff x="394156" y="1038665"/>
            <a:chExt cx="2095656" cy="2656449"/>
          </a:xfrm>
        </p:grpSpPr>
        <p:sp>
          <p:nvSpPr>
            <p:cNvPr id="26" name="Rectangle à coins arrondis 25"/>
            <p:cNvSpPr/>
            <p:nvPr/>
          </p:nvSpPr>
          <p:spPr>
            <a:xfrm>
              <a:off x="394156" y="1038665"/>
              <a:ext cx="2095656" cy="2656449"/>
            </a:xfrm>
            <a:prstGeom prst="roundRect">
              <a:avLst>
                <a:gd name="adj" fmla="val 9863"/>
              </a:avLst>
            </a:prstGeom>
            <a:solidFill>
              <a:schemeClr val="accent1"/>
            </a:solid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27" name="Groupe 26"/>
            <p:cNvGrpSpPr/>
            <p:nvPr/>
          </p:nvGrpSpPr>
          <p:grpSpPr>
            <a:xfrm>
              <a:off x="506896" y="1173134"/>
              <a:ext cx="1920976" cy="2409031"/>
              <a:chOff x="7612942" y="1700261"/>
              <a:chExt cx="1920976" cy="2409031"/>
            </a:xfrm>
          </p:grpSpPr>
          <p:sp>
            <p:nvSpPr>
              <p:cNvPr id="28" name="Rectangle à coins arrondis 27"/>
              <p:cNvSpPr/>
              <p:nvPr/>
            </p:nvSpPr>
            <p:spPr>
              <a:xfrm>
                <a:off x="7612942" y="1700261"/>
                <a:ext cx="1888172" cy="2409031"/>
              </a:xfrm>
              <a:prstGeom prst="roundRect">
                <a:avLst>
                  <a:gd name="adj" fmla="val 9863"/>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29" name="Rectangle à coins arrondis 28"/>
              <p:cNvSpPr/>
              <p:nvPr/>
            </p:nvSpPr>
            <p:spPr>
              <a:xfrm>
                <a:off x="7612942" y="1700261"/>
                <a:ext cx="1888172" cy="353622"/>
              </a:xfrm>
              <a:prstGeom prst="roundRect">
                <a:avLst>
                  <a:gd name="adj" fmla="val 50000"/>
                </a:avLst>
              </a:prstGeom>
              <a:solidFill>
                <a:schemeClr val="accent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30" name="ZoneTexte 29"/>
              <p:cNvSpPr txBox="1"/>
              <p:nvPr/>
            </p:nvSpPr>
            <p:spPr>
              <a:xfrm>
                <a:off x="7648846" y="1717970"/>
                <a:ext cx="1885072" cy="307777"/>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grpSp>
        <p:nvGrpSpPr>
          <p:cNvPr id="39" name="Groupe 38"/>
          <p:cNvGrpSpPr/>
          <p:nvPr/>
        </p:nvGrpSpPr>
        <p:grpSpPr>
          <a:xfrm>
            <a:off x="29120" y="3753583"/>
            <a:ext cx="2396582" cy="3037902"/>
            <a:chOff x="394156" y="1038665"/>
            <a:chExt cx="2095656" cy="2656449"/>
          </a:xfrm>
        </p:grpSpPr>
        <p:sp>
          <p:nvSpPr>
            <p:cNvPr id="40" name="Rectangle à coins arrondis 39"/>
            <p:cNvSpPr/>
            <p:nvPr/>
          </p:nvSpPr>
          <p:spPr>
            <a:xfrm>
              <a:off x="394156" y="1038665"/>
              <a:ext cx="2095656" cy="2656449"/>
            </a:xfrm>
            <a:prstGeom prst="roundRect">
              <a:avLst>
                <a:gd name="adj" fmla="val 9863"/>
              </a:avLst>
            </a:prstGeom>
            <a:solidFill>
              <a:schemeClr val="accent1"/>
            </a:solid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41" name="Groupe 40"/>
            <p:cNvGrpSpPr/>
            <p:nvPr/>
          </p:nvGrpSpPr>
          <p:grpSpPr>
            <a:xfrm>
              <a:off x="506896" y="1173134"/>
              <a:ext cx="1920976" cy="2409031"/>
              <a:chOff x="7612942" y="1700261"/>
              <a:chExt cx="1920976" cy="2409031"/>
            </a:xfrm>
          </p:grpSpPr>
          <p:sp>
            <p:nvSpPr>
              <p:cNvPr id="42" name="Rectangle à coins arrondis 41"/>
              <p:cNvSpPr/>
              <p:nvPr/>
            </p:nvSpPr>
            <p:spPr>
              <a:xfrm>
                <a:off x="7612942" y="1700261"/>
                <a:ext cx="1888172" cy="2409031"/>
              </a:xfrm>
              <a:prstGeom prst="roundRect">
                <a:avLst>
                  <a:gd name="adj" fmla="val 9863"/>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43" name="Rectangle à coins arrondis 42"/>
              <p:cNvSpPr/>
              <p:nvPr/>
            </p:nvSpPr>
            <p:spPr>
              <a:xfrm>
                <a:off x="7612942" y="1700261"/>
                <a:ext cx="1888172" cy="353622"/>
              </a:xfrm>
              <a:prstGeom prst="roundRect">
                <a:avLst>
                  <a:gd name="adj" fmla="val 50000"/>
                </a:avLst>
              </a:prstGeom>
              <a:solidFill>
                <a:schemeClr val="accent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44" name="ZoneTexte 43"/>
              <p:cNvSpPr txBox="1"/>
              <p:nvPr/>
            </p:nvSpPr>
            <p:spPr>
              <a:xfrm>
                <a:off x="7648846" y="1717970"/>
                <a:ext cx="1885072" cy="307777"/>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grpSp>
        <p:nvGrpSpPr>
          <p:cNvPr id="46" name="Groupe 45"/>
          <p:cNvGrpSpPr/>
          <p:nvPr/>
        </p:nvGrpSpPr>
        <p:grpSpPr>
          <a:xfrm>
            <a:off x="2476028" y="3766334"/>
            <a:ext cx="2389474" cy="3028892"/>
            <a:chOff x="394156" y="1038665"/>
            <a:chExt cx="2095656" cy="2656449"/>
          </a:xfrm>
        </p:grpSpPr>
        <p:sp>
          <p:nvSpPr>
            <p:cNvPr id="47" name="Rectangle à coins arrondis 46"/>
            <p:cNvSpPr/>
            <p:nvPr/>
          </p:nvSpPr>
          <p:spPr>
            <a:xfrm>
              <a:off x="394156" y="1038665"/>
              <a:ext cx="2095656" cy="2656449"/>
            </a:xfrm>
            <a:prstGeom prst="roundRect">
              <a:avLst>
                <a:gd name="adj" fmla="val 9863"/>
              </a:avLst>
            </a:prstGeom>
            <a:solidFill>
              <a:schemeClr val="accent1"/>
            </a:solid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48" name="Groupe 47"/>
            <p:cNvGrpSpPr/>
            <p:nvPr/>
          </p:nvGrpSpPr>
          <p:grpSpPr>
            <a:xfrm>
              <a:off x="506896" y="1173134"/>
              <a:ext cx="1920976" cy="2409031"/>
              <a:chOff x="7612942" y="1700261"/>
              <a:chExt cx="1920976" cy="2409031"/>
            </a:xfrm>
          </p:grpSpPr>
          <p:sp>
            <p:nvSpPr>
              <p:cNvPr id="49" name="Rectangle à coins arrondis 48"/>
              <p:cNvSpPr/>
              <p:nvPr/>
            </p:nvSpPr>
            <p:spPr>
              <a:xfrm>
                <a:off x="7612942" y="1700261"/>
                <a:ext cx="1888172" cy="2409031"/>
              </a:xfrm>
              <a:prstGeom prst="roundRect">
                <a:avLst>
                  <a:gd name="adj" fmla="val 9863"/>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50" name="Rectangle à coins arrondis 49"/>
              <p:cNvSpPr/>
              <p:nvPr/>
            </p:nvSpPr>
            <p:spPr>
              <a:xfrm>
                <a:off x="7612942" y="1700261"/>
                <a:ext cx="1888172" cy="353622"/>
              </a:xfrm>
              <a:prstGeom prst="roundRect">
                <a:avLst>
                  <a:gd name="adj" fmla="val 50000"/>
                </a:avLst>
              </a:prstGeom>
              <a:solidFill>
                <a:schemeClr val="accent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51" name="ZoneTexte 50"/>
              <p:cNvSpPr txBox="1"/>
              <p:nvPr/>
            </p:nvSpPr>
            <p:spPr>
              <a:xfrm>
                <a:off x="7648846" y="1717970"/>
                <a:ext cx="1885072" cy="307777"/>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grpSp>
        <p:nvGrpSpPr>
          <p:cNvPr id="53" name="Groupe 52"/>
          <p:cNvGrpSpPr/>
          <p:nvPr/>
        </p:nvGrpSpPr>
        <p:grpSpPr>
          <a:xfrm>
            <a:off x="4923367" y="3745466"/>
            <a:ext cx="2402985" cy="3046019"/>
            <a:chOff x="394156" y="1038665"/>
            <a:chExt cx="2095656" cy="2656449"/>
          </a:xfrm>
        </p:grpSpPr>
        <p:sp>
          <p:nvSpPr>
            <p:cNvPr id="54" name="Rectangle à coins arrondis 53"/>
            <p:cNvSpPr/>
            <p:nvPr/>
          </p:nvSpPr>
          <p:spPr>
            <a:xfrm>
              <a:off x="394156" y="1038665"/>
              <a:ext cx="2095656" cy="2656449"/>
            </a:xfrm>
            <a:prstGeom prst="roundRect">
              <a:avLst>
                <a:gd name="adj" fmla="val 9863"/>
              </a:avLst>
            </a:prstGeom>
            <a:solidFill>
              <a:schemeClr val="accent1"/>
            </a:solid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55" name="Groupe 54"/>
            <p:cNvGrpSpPr/>
            <p:nvPr/>
          </p:nvGrpSpPr>
          <p:grpSpPr>
            <a:xfrm>
              <a:off x="506896" y="1173134"/>
              <a:ext cx="1920976" cy="2409031"/>
              <a:chOff x="7612942" y="1700261"/>
              <a:chExt cx="1920976" cy="2409031"/>
            </a:xfrm>
          </p:grpSpPr>
          <p:sp>
            <p:nvSpPr>
              <p:cNvPr id="56" name="Rectangle à coins arrondis 55"/>
              <p:cNvSpPr/>
              <p:nvPr/>
            </p:nvSpPr>
            <p:spPr>
              <a:xfrm>
                <a:off x="7612942" y="1700261"/>
                <a:ext cx="1888172" cy="2409031"/>
              </a:xfrm>
              <a:prstGeom prst="roundRect">
                <a:avLst>
                  <a:gd name="adj" fmla="val 9863"/>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57" name="Rectangle à coins arrondis 56"/>
              <p:cNvSpPr/>
              <p:nvPr/>
            </p:nvSpPr>
            <p:spPr>
              <a:xfrm>
                <a:off x="7612942" y="1700261"/>
                <a:ext cx="1888172" cy="353622"/>
              </a:xfrm>
              <a:prstGeom prst="roundRect">
                <a:avLst>
                  <a:gd name="adj" fmla="val 50000"/>
                </a:avLst>
              </a:prstGeom>
              <a:solidFill>
                <a:schemeClr val="accent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58" name="ZoneTexte 57"/>
              <p:cNvSpPr txBox="1"/>
              <p:nvPr/>
            </p:nvSpPr>
            <p:spPr>
              <a:xfrm>
                <a:off x="7648846" y="1717970"/>
                <a:ext cx="1885072" cy="295255"/>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grpSp>
        <p:nvGrpSpPr>
          <p:cNvPr id="60" name="Groupe 59"/>
          <p:cNvGrpSpPr/>
          <p:nvPr/>
        </p:nvGrpSpPr>
        <p:grpSpPr>
          <a:xfrm>
            <a:off x="7384217" y="3741987"/>
            <a:ext cx="2412942" cy="3058640"/>
            <a:chOff x="394156" y="1038665"/>
            <a:chExt cx="2095656" cy="2656449"/>
          </a:xfrm>
        </p:grpSpPr>
        <p:sp>
          <p:nvSpPr>
            <p:cNvPr id="61" name="Rectangle à coins arrondis 60"/>
            <p:cNvSpPr/>
            <p:nvPr/>
          </p:nvSpPr>
          <p:spPr>
            <a:xfrm>
              <a:off x="394156" y="1038665"/>
              <a:ext cx="2095656" cy="2656449"/>
            </a:xfrm>
            <a:prstGeom prst="roundRect">
              <a:avLst>
                <a:gd name="adj" fmla="val 9863"/>
              </a:avLst>
            </a:prstGeom>
            <a:solidFill>
              <a:schemeClr val="accent1"/>
            </a:solid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62" name="Groupe 61"/>
            <p:cNvGrpSpPr/>
            <p:nvPr/>
          </p:nvGrpSpPr>
          <p:grpSpPr>
            <a:xfrm>
              <a:off x="506896" y="1173134"/>
              <a:ext cx="1920976" cy="2409031"/>
              <a:chOff x="7612942" y="1700261"/>
              <a:chExt cx="1920976" cy="2409031"/>
            </a:xfrm>
          </p:grpSpPr>
          <p:sp>
            <p:nvSpPr>
              <p:cNvPr id="63" name="Rectangle à coins arrondis 62"/>
              <p:cNvSpPr/>
              <p:nvPr/>
            </p:nvSpPr>
            <p:spPr>
              <a:xfrm>
                <a:off x="7612942" y="1700261"/>
                <a:ext cx="1888172" cy="2409031"/>
              </a:xfrm>
              <a:prstGeom prst="roundRect">
                <a:avLst>
                  <a:gd name="adj" fmla="val 9863"/>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64" name="Rectangle à coins arrondis 63"/>
              <p:cNvSpPr/>
              <p:nvPr/>
            </p:nvSpPr>
            <p:spPr>
              <a:xfrm>
                <a:off x="7612942" y="1700261"/>
                <a:ext cx="1888172" cy="353622"/>
              </a:xfrm>
              <a:prstGeom prst="roundRect">
                <a:avLst>
                  <a:gd name="adj" fmla="val 50000"/>
                </a:avLst>
              </a:prstGeom>
              <a:solidFill>
                <a:schemeClr val="accent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65" name="ZoneTexte 64"/>
              <p:cNvSpPr txBox="1"/>
              <p:nvPr/>
            </p:nvSpPr>
            <p:spPr>
              <a:xfrm>
                <a:off x="7648846" y="1717970"/>
                <a:ext cx="1885072" cy="294036"/>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grpSp>
        <p:nvGrpSpPr>
          <p:cNvPr id="32" name="Groupe 31"/>
          <p:cNvGrpSpPr/>
          <p:nvPr/>
        </p:nvGrpSpPr>
        <p:grpSpPr>
          <a:xfrm>
            <a:off x="9837500" y="661623"/>
            <a:ext cx="2354499" cy="2984558"/>
            <a:chOff x="394156" y="1038665"/>
            <a:chExt cx="2095656" cy="2656449"/>
          </a:xfrm>
        </p:grpSpPr>
        <p:sp>
          <p:nvSpPr>
            <p:cNvPr id="33" name="Rectangle à coins arrondis 32"/>
            <p:cNvSpPr/>
            <p:nvPr/>
          </p:nvSpPr>
          <p:spPr>
            <a:xfrm>
              <a:off x="394156" y="1038665"/>
              <a:ext cx="2095656" cy="2656449"/>
            </a:xfrm>
            <a:prstGeom prst="roundRect">
              <a:avLst>
                <a:gd name="adj" fmla="val 9863"/>
              </a:avLst>
            </a:prstGeom>
            <a:solidFill>
              <a:schemeClr val="accent1"/>
            </a:solid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34" name="Groupe 33"/>
            <p:cNvGrpSpPr/>
            <p:nvPr/>
          </p:nvGrpSpPr>
          <p:grpSpPr>
            <a:xfrm>
              <a:off x="506896" y="1173134"/>
              <a:ext cx="1920976" cy="2409031"/>
              <a:chOff x="7612942" y="1700261"/>
              <a:chExt cx="1920976" cy="2409031"/>
            </a:xfrm>
          </p:grpSpPr>
          <p:sp>
            <p:nvSpPr>
              <p:cNvPr id="35" name="Rectangle à coins arrondis 34"/>
              <p:cNvSpPr/>
              <p:nvPr/>
            </p:nvSpPr>
            <p:spPr>
              <a:xfrm>
                <a:off x="7612942" y="1700261"/>
                <a:ext cx="1888172" cy="2409031"/>
              </a:xfrm>
              <a:prstGeom prst="roundRect">
                <a:avLst>
                  <a:gd name="adj" fmla="val 9863"/>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36" name="Rectangle à coins arrondis 35"/>
              <p:cNvSpPr/>
              <p:nvPr/>
            </p:nvSpPr>
            <p:spPr>
              <a:xfrm>
                <a:off x="7612942" y="1700261"/>
                <a:ext cx="1888172" cy="353622"/>
              </a:xfrm>
              <a:prstGeom prst="roundRect">
                <a:avLst>
                  <a:gd name="adj" fmla="val 50000"/>
                </a:avLst>
              </a:prstGeom>
              <a:solidFill>
                <a:schemeClr val="accent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37" name="ZoneTexte 36"/>
              <p:cNvSpPr txBox="1"/>
              <p:nvPr/>
            </p:nvSpPr>
            <p:spPr>
              <a:xfrm>
                <a:off x="7648846" y="1717970"/>
                <a:ext cx="1885072" cy="307777"/>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grpSp>
        <p:nvGrpSpPr>
          <p:cNvPr id="67" name="Groupe 66"/>
          <p:cNvGrpSpPr/>
          <p:nvPr/>
        </p:nvGrpSpPr>
        <p:grpSpPr>
          <a:xfrm>
            <a:off x="9783675" y="3694469"/>
            <a:ext cx="2444957" cy="3099222"/>
            <a:chOff x="394156" y="1038665"/>
            <a:chExt cx="2095656" cy="2656449"/>
          </a:xfrm>
        </p:grpSpPr>
        <p:sp>
          <p:nvSpPr>
            <p:cNvPr id="68" name="Rectangle à coins arrondis 67"/>
            <p:cNvSpPr/>
            <p:nvPr/>
          </p:nvSpPr>
          <p:spPr>
            <a:xfrm>
              <a:off x="394156" y="1038665"/>
              <a:ext cx="2095656" cy="2656449"/>
            </a:xfrm>
            <a:prstGeom prst="roundRect">
              <a:avLst>
                <a:gd name="adj" fmla="val 9863"/>
              </a:avLst>
            </a:prstGeom>
            <a:solidFill>
              <a:schemeClr val="accent1"/>
            </a:solid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69" name="Groupe 68"/>
            <p:cNvGrpSpPr/>
            <p:nvPr/>
          </p:nvGrpSpPr>
          <p:grpSpPr>
            <a:xfrm>
              <a:off x="506896" y="1173134"/>
              <a:ext cx="1920976" cy="2409031"/>
              <a:chOff x="7612942" y="1700261"/>
              <a:chExt cx="1920976" cy="2409031"/>
            </a:xfrm>
          </p:grpSpPr>
          <p:sp>
            <p:nvSpPr>
              <p:cNvPr id="70" name="Rectangle à coins arrondis 69"/>
              <p:cNvSpPr/>
              <p:nvPr/>
            </p:nvSpPr>
            <p:spPr>
              <a:xfrm>
                <a:off x="7612942" y="1700261"/>
                <a:ext cx="1888172" cy="2409031"/>
              </a:xfrm>
              <a:prstGeom prst="roundRect">
                <a:avLst>
                  <a:gd name="adj" fmla="val 9863"/>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71" name="Rectangle à coins arrondis 70"/>
              <p:cNvSpPr/>
              <p:nvPr/>
            </p:nvSpPr>
            <p:spPr>
              <a:xfrm>
                <a:off x="7612942" y="1700261"/>
                <a:ext cx="1888172" cy="353622"/>
              </a:xfrm>
              <a:prstGeom prst="roundRect">
                <a:avLst>
                  <a:gd name="adj" fmla="val 50000"/>
                </a:avLst>
              </a:prstGeom>
              <a:solidFill>
                <a:schemeClr val="accent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72" name="ZoneTexte 71"/>
              <p:cNvSpPr txBox="1"/>
              <p:nvPr/>
            </p:nvSpPr>
            <p:spPr>
              <a:xfrm>
                <a:off x="7648846" y="1717970"/>
                <a:ext cx="1885072" cy="290186"/>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sp>
        <p:nvSpPr>
          <p:cNvPr id="79" name="Titre 1"/>
          <p:cNvSpPr txBox="1">
            <a:spLocks/>
          </p:cNvSpPr>
          <p:nvPr/>
        </p:nvSpPr>
        <p:spPr>
          <a:xfrm>
            <a:off x="0" y="2"/>
            <a:ext cx="12192000" cy="632114"/>
          </a:xfrm>
          <a:prstGeom prst="rect">
            <a:avLst/>
          </a:prstGeom>
          <a:solidFill>
            <a:schemeClr val="bg2">
              <a:lumMod val="75000"/>
            </a:schemeClr>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dirty="0" smtClean="0"/>
              <a:t>Cartes Dialogue</a:t>
            </a:r>
            <a:endParaRPr lang="fr-FR" dirty="0"/>
          </a:p>
        </p:txBody>
      </p:sp>
      <p:grpSp>
        <p:nvGrpSpPr>
          <p:cNvPr id="2" name="Groupe 1"/>
          <p:cNvGrpSpPr/>
          <p:nvPr/>
        </p:nvGrpSpPr>
        <p:grpSpPr>
          <a:xfrm>
            <a:off x="42567" y="662674"/>
            <a:ext cx="2396582" cy="3037902"/>
            <a:chOff x="394156" y="1038665"/>
            <a:chExt cx="2095656" cy="2656449"/>
          </a:xfrm>
        </p:grpSpPr>
        <p:sp>
          <p:nvSpPr>
            <p:cNvPr id="3" name="Rectangle à coins arrondis 2"/>
            <p:cNvSpPr/>
            <p:nvPr/>
          </p:nvSpPr>
          <p:spPr>
            <a:xfrm>
              <a:off x="394156" y="1038665"/>
              <a:ext cx="2095656" cy="2656449"/>
            </a:xfrm>
            <a:prstGeom prst="roundRect">
              <a:avLst>
                <a:gd name="adj" fmla="val 9863"/>
              </a:avLst>
            </a:prstGeom>
            <a:solidFill>
              <a:schemeClr val="accent1"/>
            </a:solid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4" name="Groupe 3"/>
            <p:cNvGrpSpPr/>
            <p:nvPr/>
          </p:nvGrpSpPr>
          <p:grpSpPr>
            <a:xfrm>
              <a:off x="506896" y="1173134"/>
              <a:ext cx="1920976" cy="2409031"/>
              <a:chOff x="7612942" y="1700261"/>
              <a:chExt cx="1920976" cy="2409031"/>
            </a:xfrm>
          </p:grpSpPr>
          <p:sp>
            <p:nvSpPr>
              <p:cNvPr id="5" name="Rectangle à coins arrondis 4"/>
              <p:cNvSpPr/>
              <p:nvPr/>
            </p:nvSpPr>
            <p:spPr>
              <a:xfrm>
                <a:off x="7612942" y="1700261"/>
                <a:ext cx="1888172" cy="2409031"/>
              </a:xfrm>
              <a:prstGeom prst="roundRect">
                <a:avLst>
                  <a:gd name="adj" fmla="val 9863"/>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6" name="Rectangle à coins arrondis 5"/>
              <p:cNvSpPr/>
              <p:nvPr/>
            </p:nvSpPr>
            <p:spPr>
              <a:xfrm>
                <a:off x="7612942" y="1700261"/>
                <a:ext cx="1888172" cy="353622"/>
              </a:xfrm>
              <a:prstGeom prst="roundRect">
                <a:avLst>
                  <a:gd name="adj" fmla="val 50000"/>
                </a:avLst>
              </a:prstGeom>
              <a:solidFill>
                <a:schemeClr val="accent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7" name="ZoneTexte 6"/>
              <p:cNvSpPr txBox="1"/>
              <p:nvPr/>
            </p:nvSpPr>
            <p:spPr>
              <a:xfrm>
                <a:off x="7648846" y="1717970"/>
                <a:ext cx="1885072" cy="307777"/>
              </a:xfrm>
              <a:prstGeom prst="rect">
                <a:avLst/>
              </a:prstGeom>
              <a:noFill/>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sp>
        <p:nvSpPr>
          <p:cNvPr id="66" name="ZoneTexte 65"/>
          <p:cNvSpPr txBox="1"/>
          <p:nvPr/>
        </p:nvSpPr>
        <p:spPr>
          <a:xfrm>
            <a:off x="7597800" y="1269915"/>
            <a:ext cx="1806064" cy="369332"/>
          </a:xfrm>
          <a:prstGeom prst="rect">
            <a:avLst/>
          </a:prstGeom>
          <a:noFill/>
        </p:spPr>
        <p:txBody>
          <a:bodyPr wrap="square" rtlCol="0">
            <a:spAutoFit/>
          </a:bodyPr>
          <a:lstStyle/>
          <a:p>
            <a:r>
              <a:rPr lang="fr-FR" b="1" dirty="0" smtClean="0">
                <a:solidFill>
                  <a:schemeClr val="accent1"/>
                </a:solidFill>
                <a:latin typeface="Georgia" panose="02040502050405020303" pitchFamily="18" charset="0"/>
              </a:rPr>
              <a:t>Personnage B</a:t>
            </a:r>
            <a:endParaRPr lang="fr-FR" b="1" dirty="0">
              <a:solidFill>
                <a:schemeClr val="accent1"/>
              </a:solidFill>
              <a:latin typeface="Georgia" panose="02040502050405020303" pitchFamily="18" charset="0"/>
            </a:endParaRPr>
          </a:p>
        </p:txBody>
      </p:sp>
      <p:sp>
        <p:nvSpPr>
          <p:cNvPr id="73" name="ZoneTexte 72"/>
          <p:cNvSpPr txBox="1"/>
          <p:nvPr/>
        </p:nvSpPr>
        <p:spPr>
          <a:xfrm>
            <a:off x="10056288" y="1284473"/>
            <a:ext cx="1806064" cy="369332"/>
          </a:xfrm>
          <a:prstGeom prst="rect">
            <a:avLst/>
          </a:prstGeom>
          <a:noFill/>
        </p:spPr>
        <p:txBody>
          <a:bodyPr wrap="square" rtlCol="0">
            <a:spAutoFit/>
          </a:bodyPr>
          <a:lstStyle/>
          <a:p>
            <a:r>
              <a:rPr lang="fr-FR" b="1" dirty="0" smtClean="0">
                <a:solidFill>
                  <a:schemeClr val="accent1"/>
                </a:solidFill>
                <a:latin typeface="Georgia" panose="02040502050405020303" pitchFamily="18" charset="0"/>
              </a:rPr>
              <a:t>Personnage B</a:t>
            </a:r>
            <a:endParaRPr lang="fr-FR" b="1" dirty="0">
              <a:solidFill>
                <a:schemeClr val="accent1"/>
              </a:solidFill>
              <a:latin typeface="Georgia" panose="02040502050405020303" pitchFamily="18" charset="0"/>
            </a:endParaRPr>
          </a:p>
        </p:txBody>
      </p:sp>
      <p:sp>
        <p:nvSpPr>
          <p:cNvPr id="74" name="ZoneTexte 73"/>
          <p:cNvSpPr txBox="1"/>
          <p:nvPr/>
        </p:nvSpPr>
        <p:spPr>
          <a:xfrm>
            <a:off x="2679569" y="1268335"/>
            <a:ext cx="1806064" cy="369332"/>
          </a:xfrm>
          <a:prstGeom prst="rect">
            <a:avLst/>
          </a:prstGeom>
          <a:noFill/>
        </p:spPr>
        <p:txBody>
          <a:bodyPr wrap="square" rtlCol="0">
            <a:spAutoFit/>
          </a:bodyPr>
          <a:lstStyle/>
          <a:p>
            <a:r>
              <a:rPr lang="fr-FR" b="1" dirty="0" smtClean="0">
                <a:solidFill>
                  <a:schemeClr val="accent1"/>
                </a:solidFill>
                <a:latin typeface="Georgia" panose="02040502050405020303" pitchFamily="18" charset="0"/>
              </a:rPr>
              <a:t>Personnage B</a:t>
            </a:r>
            <a:endParaRPr lang="fr-FR" b="1" dirty="0">
              <a:solidFill>
                <a:schemeClr val="accent1"/>
              </a:solidFill>
              <a:latin typeface="Georgia" panose="02040502050405020303" pitchFamily="18" charset="0"/>
            </a:endParaRPr>
          </a:p>
        </p:txBody>
      </p:sp>
      <p:sp>
        <p:nvSpPr>
          <p:cNvPr id="75" name="ZoneTexte 74"/>
          <p:cNvSpPr txBox="1"/>
          <p:nvPr/>
        </p:nvSpPr>
        <p:spPr>
          <a:xfrm>
            <a:off x="5138057" y="1282893"/>
            <a:ext cx="1806064" cy="369332"/>
          </a:xfrm>
          <a:prstGeom prst="rect">
            <a:avLst/>
          </a:prstGeom>
          <a:noFill/>
        </p:spPr>
        <p:txBody>
          <a:bodyPr wrap="square" rtlCol="0">
            <a:spAutoFit/>
          </a:bodyPr>
          <a:lstStyle/>
          <a:p>
            <a:r>
              <a:rPr lang="fr-FR" b="1" dirty="0" smtClean="0">
                <a:solidFill>
                  <a:schemeClr val="accent1"/>
                </a:solidFill>
                <a:latin typeface="Georgia" panose="02040502050405020303" pitchFamily="18" charset="0"/>
              </a:rPr>
              <a:t>Personnage B</a:t>
            </a:r>
            <a:endParaRPr lang="fr-FR" b="1" dirty="0">
              <a:solidFill>
                <a:schemeClr val="accent1"/>
              </a:solidFill>
              <a:latin typeface="Georgia" panose="02040502050405020303" pitchFamily="18" charset="0"/>
            </a:endParaRPr>
          </a:p>
        </p:txBody>
      </p:sp>
      <p:sp>
        <p:nvSpPr>
          <p:cNvPr id="76" name="ZoneTexte 75"/>
          <p:cNvSpPr txBox="1"/>
          <p:nvPr/>
        </p:nvSpPr>
        <p:spPr>
          <a:xfrm>
            <a:off x="7625602" y="4357381"/>
            <a:ext cx="1806064" cy="369332"/>
          </a:xfrm>
          <a:prstGeom prst="rect">
            <a:avLst/>
          </a:prstGeom>
          <a:noFill/>
        </p:spPr>
        <p:txBody>
          <a:bodyPr wrap="square" rtlCol="0">
            <a:spAutoFit/>
          </a:bodyPr>
          <a:lstStyle/>
          <a:p>
            <a:r>
              <a:rPr lang="fr-FR" b="1" dirty="0" smtClean="0">
                <a:solidFill>
                  <a:schemeClr val="accent1"/>
                </a:solidFill>
                <a:latin typeface="Georgia" panose="02040502050405020303" pitchFamily="18" charset="0"/>
              </a:rPr>
              <a:t>Personnage B</a:t>
            </a:r>
            <a:endParaRPr lang="fr-FR" b="1" dirty="0">
              <a:solidFill>
                <a:schemeClr val="accent1"/>
              </a:solidFill>
              <a:latin typeface="Georgia" panose="02040502050405020303" pitchFamily="18" charset="0"/>
            </a:endParaRPr>
          </a:p>
        </p:txBody>
      </p:sp>
      <p:sp>
        <p:nvSpPr>
          <p:cNvPr id="77" name="ZoneTexte 76"/>
          <p:cNvSpPr txBox="1"/>
          <p:nvPr/>
        </p:nvSpPr>
        <p:spPr>
          <a:xfrm>
            <a:off x="10056288" y="4371939"/>
            <a:ext cx="1806064" cy="369332"/>
          </a:xfrm>
          <a:prstGeom prst="rect">
            <a:avLst/>
          </a:prstGeom>
          <a:noFill/>
        </p:spPr>
        <p:txBody>
          <a:bodyPr wrap="square" rtlCol="0">
            <a:spAutoFit/>
          </a:bodyPr>
          <a:lstStyle/>
          <a:p>
            <a:r>
              <a:rPr lang="fr-FR" b="1" dirty="0" smtClean="0">
                <a:solidFill>
                  <a:schemeClr val="accent1"/>
                </a:solidFill>
                <a:latin typeface="Georgia" panose="02040502050405020303" pitchFamily="18" charset="0"/>
              </a:rPr>
              <a:t>Personnage B</a:t>
            </a:r>
            <a:endParaRPr lang="fr-FR" b="1" dirty="0">
              <a:solidFill>
                <a:schemeClr val="accent1"/>
              </a:solidFill>
              <a:latin typeface="Georgia" panose="02040502050405020303" pitchFamily="18" charset="0"/>
            </a:endParaRPr>
          </a:p>
        </p:txBody>
      </p:sp>
      <p:sp>
        <p:nvSpPr>
          <p:cNvPr id="78" name="ZoneTexte 77"/>
          <p:cNvSpPr txBox="1"/>
          <p:nvPr/>
        </p:nvSpPr>
        <p:spPr>
          <a:xfrm>
            <a:off x="2707371" y="4355801"/>
            <a:ext cx="1806064" cy="369332"/>
          </a:xfrm>
          <a:prstGeom prst="rect">
            <a:avLst/>
          </a:prstGeom>
          <a:noFill/>
        </p:spPr>
        <p:txBody>
          <a:bodyPr wrap="square" rtlCol="0">
            <a:spAutoFit/>
          </a:bodyPr>
          <a:lstStyle/>
          <a:p>
            <a:r>
              <a:rPr lang="fr-FR" b="1" dirty="0" smtClean="0">
                <a:solidFill>
                  <a:schemeClr val="accent1"/>
                </a:solidFill>
                <a:latin typeface="Georgia" panose="02040502050405020303" pitchFamily="18" charset="0"/>
              </a:rPr>
              <a:t>Personnage B</a:t>
            </a:r>
            <a:endParaRPr lang="fr-FR" b="1" dirty="0">
              <a:solidFill>
                <a:schemeClr val="accent1"/>
              </a:solidFill>
              <a:latin typeface="Georgia" panose="02040502050405020303" pitchFamily="18" charset="0"/>
            </a:endParaRPr>
          </a:p>
        </p:txBody>
      </p:sp>
      <p:sp>
        <p:nvSpPr>
          <p:cNvPr id="80" name="ZoneTexte 79"/>
          <p:cNvSpPr txBox="1"/>
          <p:nvPr/>
        </p:nvSpPr>
        <p:spPr>
          <a:xfrm>
            <a:off x="5165859" y="4370359"/>
            <a:ext cx="1806064" cy="369332"/>
          </a:xfrm>
          <a:prstGeom prst="rect">
            <a:avLst/>
          </a:prstGeom>
          <a:noFill/>
        </p:spPr>
        <p:txBody>
          <a:bodyPr wrap="square" rtlCol="0">
            <a:spAutoFit/>
          </a:bodyPr>
          <a:lstStyle/>
          <a:p>
            <a:r>
              <a:rPr lang="fr-FR" b="1" dirty="0" smtClean="0">
                <a:solidFill>
                  <a:schemeClr val="accent1"/>
                </a:solidFill>
                <a:latin typeface="Georgia" panose="02040502050405020303" pitchFamily="18" charset="0"/>
              </a:rPr>
              <a:t>Personnage B</a:t>
            </a:r>
            <a:endParaRPr lang="fr-FR" b="1" dirty="0">
              <a:solidFill>
                <a:schemeClr val="accent1"/>
              </a:solidFill>
              <a:latin typeface="Georgia" panose="02040502050405020303" pitchFamily="18" charset="0"/>
            </a:endParaRPr>
          </a:p>
        </p:txBody>
      </p:sp>
      <p:sp>
        <p:nvSpPr>
          <p:cNvPr id="81" name="ZoneTexte 80"/>
          <p:cNvSpPr txBox="1"/>
          <p:nvPr/>
        </p:nvSpPr>
        <p:spPr>
          <a:xfrm>
            <a:off x="258842" y="1265117"/>
            <a:ext cx="1806064" cy="369332"/>
          </a:xfrm>
          <a:prstGeom prst="rect">
            <a:avLst/>
          </a:prstGeom>
          <a:noFill/>
        </p:spPr>
        <p:txBody>
          <a:bodyPr wrap="square" rtlCol="0">
            <a:spAutoFit/>
          </a:bodyPr>
          <a:lstStyle/>
          <a:p>
            <a:r>
              <a:rPr lang="fr-FR" b="1" dirty="0" smtClean="0">
                <a:solidFill>
                  <a:schemeClr val="accent1"/>
                </a:solidFill>
                <a:latin typeface="Georgia" panose="02040502050405020303" pitchFamily="18" charset="0"/>
              </a:rPr>
              <a:t>Personnage B</a:t>
            </a:r>
            <a:endParaRPr lang="fr-FR" b="1" dirty="0">
              <a:solidFill>
                <a:schemeClr val="accent1"/>
              </a:solidFill>
              <a:latin typeface="Georgia" panose="02040502050405020303" pitchFamily="18" charset="0"/>
            </a:endParaRPr>
          </a:p>
        </p:txBody>
      </p:sp>
      <p:sp>
        <p:nvSpPr>
          <p:cNvPr id="82" name="ZoneTexte 81"/>
          <p:cNvSpPr txBox="1"/>
          <p:nvPr/>
        </p:nvSpPr>
        <p:spPr>
          <a:xfrm>
            <a:off x="286644" y="4352583"/>
            <a:ext cx="1806064" cy="369332"/>
          </a:xfrm>
          <a:prstGeom prst="rect">
            <a:avLst/>
          </a:prstGeom>
          <a:noFill/>
        </p:spPr>
        <p:txBody>
          <a:bodyPr wrap="square" rtlCol="0">
            <a:spAutoFit/>
          </a:bodyPr>
          <a:lstStyle/>
          <a:p>
            <a:r>
              <a:rPr lang="fr-FR" b="1" dirty="0" smtClean="0">
                <a:solidFill>
                  <a:schemeClr val="accent1"/>
                </a:solidFill>
                <a:latin typeface="Georgia" panose="02040502050405020303" pitchFamily="18" charset="0"/>
              </a:rPr>
              <a:t>Personnage B</a:t>
            </a:r>
            <a:endParaRPr lang="fr-FR" b="1" dirty="0">
              <a:solidFill>
                <a:schemeClr val="accent1"/>
              </a:solidFill>
              <a:latin typeface="Georgia" panose="02040502050405020303" pitchFamily="18" charset="0"/>
            </a:endParaRPr>
          </a:p>
        </p:txBody>
      </p:sp>
    </p:spTree>
    <p:extLst>
      <p:ext uri="{BB962C8B-B14F-4D97-AF65-F5344CB8AC3E}">
        <p14:creationId xmlns:p14="http://schemas.microsoft.com/office/powerpoint/2010/main" val="16410473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Titre 1"/>
          <p:cNvSpPr txBox="1">
            <a:spLocks/>
          </p:cNvSpPr>
          <p:nvPr/>
        </p:nvSpPr>
        <p:spPr>
          <a:xfrm>
            <a:off x="0" y="2"/>
            <a:ext cx="12192000" cy="632114"/>
          </a:xfrm>
          <a:prstGeom prst="rect">
            <a:avLst/>
          </a:prstGeom>
          <a:solidFill>
            <a:schemeClr val="bg2">
              <a:lumMod val="75000"/>
            </a:schemeClr>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dirty="0" smtClean="0"/>
              <a:t>Cartes Dialogue</a:t>
            </a:r>
            <a:endParaRPr lang="fr-FR" dirty="0"/>
          </a:p>
        </p:txBody>
      </p:sp>
      <p:grpSp>
        <p:nvGrpSpPr>
          <p:cNvPr id="2" name="Groupe 1"/>
          <p:cNvGrpSpPr/>
          <p:nvPr/>
        </p:nvGrpSpPr>
        <p:grpSpPr>
          <a:xfrm>
            <a:off x="42567" y="662674"/>
            <a:ext cx="2396582" cy="3037902"/>
            <a:chOff x="394156" y="1038665"/>
            <a:chExt cx="2095656" cy="2656449"/>
          </a:xfrm>
          <a:solidFill>
            <a:schemeClr val="accent2">
              <a:lumMod val="40000"/>
              <a:lumOff val="60000"/>
            </a:schemeClr>
          </a:solidFill>
        </p:grpSpPr>
        <p:sp>
          <p:nvSpPr>
            <p:cNvPr id="3" name="Rectangle à coins arrondis 2"/>
            <p:cNvSpPr/>
            <p:nvPr/>
          </p:nvSpPr>
          <p:spPr>
            <a:xfrm>
              <a:off x="394156" y="1038665"/>
              <a:ext cx="2095656" cy="2656449"/>
            </a:xfrm>
            <a:prstGeom prst="roundRect">
              <a:avLst>
                <a:gd name="adj" fmla="val 9863"/>
              </a:avLst>
            </a:prstGeom>
            <a:grp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4" name="Groupe 3"/>
            <p:cNvGrpSpPr/>
            <p:nvPr/>
          </p:nvGrpSpPr>
          <p:grpSpPr>
            <a:xfrm>
              <a:off x="506896" y="1173134"/>
              <a:ext cx="1920976" cy="2409031"/>
              <a:chOff x="7612942" y="1700261"/>
              <a:chExt cx="1920976" cy="2409031"/>
            </a:xfrm>
            <a:grpFill/>
          </p:grpSpPr>
          <p:sp>
            <p:nvSpPr>
              <p:cNvPr id="5" name="Rectangle à coins arrondis 4"/>
              <p:cNvSpPr/>
              <p:nvPr/>
            </p:nvSpPr>
            <p:spPr>
              <a:xfrm>
                <a:off x="7612942" y="1700261"/>
                <a:ext cx="1888172" cy="2409031"/>
              </a:xfrm>
              <a:prstGeom prst="roundRect">
                <a:avLst>
                  <a:gd name="adj" fmla="val 9863"/>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6" name="Rectangle à coins arrondis 5"/>
              <p:cNvSpPr/>
              <p:nvPr/>
            </p:nvSpPr>
            <p:spPr>
              <a:xfrm>
                <a:off x="7612942" y="1700261"/>
                <a:ext cx="1888172" cy="353622"/>
              </a:xfrm>
              <a:prstGeom prst="roundRect">
                <a:avLst>
                  <a:gd name="adj" fmla="val 50000"/>
                </a:avLst>
              </a:prstGeom>
              <a:grp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7" name="ZoneTexte 6"/>
              <p:cNvSpPr txBox="1"/>
              <p:nvPr/>
            </p:nvSpPr>
            <p:spPr>
              <a:xfrm>
                <a:off x="7648846" y="1717970"/>
                <a:ext cx="1885072" cy="307777"/>
              </a:xfrm>
              <a:prstGeom prst="rect">
                <a:avLst/>
              </a:prstGeom>
              <a:noFill/>
              <a:ln>
                <a:noFill/>
              </a:ln>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grpSp>
        <p:nvGrpSpPr>
          <p:cNvPr id="66" name="Groupe 65"/>
          <p:cNvGrpSpPr/>
          <p:nvPr/>
        </p:nvGrpSpPr>
        <p:grpSpPr>
          <a:xfrm>
            <a:off x="2480455" y="3767846"/>
            <a:ext cx="2396582" cy="3037902"/>
            <a:chOff x="394156" y="1038665"/>
            <a:chExt cx="2095656" cy="2656449"/>
          </a:xfrm>
          <a:solidFill>
            <a:schemeClr val="accent2">
              <a:lumMod val="40000"/>
              <a:lumOff val="60000"/>
            </a:schemeClr>
          </a:solidFill>
        </p:grpSpPr>
        <p:sp>
          <p:nvSpPr>
            <p:cNvPr id="73" name="Rectangle à coins arrondis 72"/>
            <p:cNvSpPr/>
            <p:nvPr/>
          </p:nvSpPr>
          <p:spPr>
            <a:xfrm>
              <a:off x="394156" y="1038665"/>
              <a:ext cx="2095656" cy="2656449"/>
            </a:xfrm>
            <a:prstGeom prst="roundRect">
              <a:avLst>
                <a:gd name="adj" fmla="val 9863"/>
              </a:avLst>
            </a:prstGeom>
            <a:grp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74" name="Groupe 73"/>
            <p:cNvGrpSpPr/>
            <p:nvPr/>
          </p:nvGrpSpPr>
          <p:grpSpPr>
            <a:xfrm>
              <a:off x="506896" y="1173134"/>
              <a:ext cx="1920976" cy="2409031"/>
              <a:chOff x="7612942" y="1700261"/>
              <a:chExt cx="1920976" cy="2409031"/>
            </a:xfrm>
            <a:grpFill/>
          </p:grpSpPr>
          <p:sp>
            <p:nvSpPr>
              <p:cNvPr id="75" name="Rectangle à coins arrondis 74"/>
              <p:cNvSpPr/>
              <p:nvPr/>
            </p:nvSpPr>
            <p:spPr>
              <a:xfrm>
                <a:off x="7612942" y="1700261"/>
                <a:ext cx="1888172" cy="2409031"/>
              </a:xfrm>
              <a:prstGeom prst="roundRect">
                <a:avLst>
                  <a:gd name="adj" fmla="val 9863"/>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76" name="Rectangle à coins arrondis 75"/>
              <p:cNvSpPr/>
              <p:nvPr/>
            </p:nvSpPr>
            <p:spPr>
              <a:xfrm>
                <a:off x="7612942" y="1700261"/>
                <a:ext cx="1888172" cy="353622"/>
              </a:xfrm>
              <a:prstGeom prst="roundRect">
                <a:avLst>
                  <a:gd name="adj" fmla="val 50000"/>
                </a:avLst>
              </a:prstGeom>
              <a:grp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77" name="ZoneTexte 76"/>
              <p:cNvSpPr txBox="1"/>
              <p:nvPr/>
            </p:nvSpPr>
            <p:spPr>
              <a:xfrm>
                <a:off x="7648846" y="1717970"/>
                <a:ext cx="1885072" cy="307777"/>
              </a:xfrm>
              <a:prstGeom prst="rect">
                <a:avLst/>
              </a:prstGeom>
              <a:noFill/>
              <a:ln>
                <a:noFill/>
              </a:ln>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grpSp>
        <p:nvGrpSpPr>
          <p:cNvPr id="78" name="Groupe 77"/>
          <p:cNvGrpSpPr/>
          <p:nvPr/>
        </p:nvGrpSpPr>
        <p:grpSpPr>
          <a:xfrm>
            <a:off x="4918859" y="3750427"/>
            <a:ext cx="2396582" cy="3037902"/>
            <a:chOff x="394156" y="1038665"/>
            <a:chExt cx="2095656" cy="2656449"/>
          </a:xfrm>
          <a:solidFill>
            <a:schemeClr val="accent2">
              <a:lumMod val="40000"/>
              <a:lumOff val="60000"/>
            </a:schemeClr>
          </a:solidFill>
        </p:grpSpPr>
        <p:sp>
          <p:nvSpPr>
            <p:cNvPr id="80" name="Rectangle à coins arrondis 79"/>
            <p:cNvSpPr/>
            <p:nvPr/>
          </p:nvSpPr>
          <p:spPr>
            <a:xfrm>
              <a:off x="394156" y="1038665"/>
              <a:ext cx="2095656" cy="2656449"/>
            </a:xfrm>
            <a:prstGeom prst="roundRect">
              <a:avLst>
                <a:gd name="adj" fmla="val 9863"/>
              </a:avLst>
            </a:prstGeom>
            <a:grp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81" name="Groupe 80"/>
            <p:cNvGrpSpPr/>
            <p:nvPr/>
          </p:nvGrpSpPr>
          <p:grpSpPr>
            <a:xfrm>
              <a:off x="506896" y="1173134"/>
              <a:ext cx="1920976" cy="2409031"/>
              <a:chOff x="7612942" y="1700261"/>
              <a:chExt cx="1920976" cy="2409031"/>
            </a:xfrm>
            <a:grpFill/>
          </p:grpSpPr>
          <p:sp>
            <p:nvSpPr>
              <p:cNvPr id="82" name="Rectangle à coins arrondis 81"/>
              <p:cNvSpPr/>
              <p:nvPr/>
            </p:nvSpPr>
            <p:spPr>
              <a:xfrm>
                <a:off x="7612942" y="1700261"/>
                <a:ext cx="1888172" cy="2409031"/>
              </a:xfrm>
              <a:prstGeom prst="roundRect">
                <a:avLst>
                  <a:gd name="adj" fmla="val 9863"/>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83" name="Rectangle à coins arrondis 82"/>
              <p:cNvSpPr/>
              <p:nvPr/>
            </p:nvSpPr>
            <p:spPr>
              <a:xfrm>
                <a:off x="7612942" y="1700261"/>
                <a:ext cx="1888172" cy="353622"/>
              </a:xfrm>
              <a:prstGeom prst="roundRect">
                <a:avLst>
                  <a:gd name="adj" fmla="val 50000"/>
                </a:avLst>
              </a:prstGeom>
              <a:grp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84" name="ZoneTexte 83"/>
              <p:cNvSpPr txBox="1"/>
              <p:nvPr/>
            </p:nvSpPr>
            <p:spPr>
              <a:xfrm>
                <a:off x="7648846" y="1717970"/>
                <a:ext cx="1885072" cy="307777"/>
              </a:xfrm>
              <a:prstGeom prst="rect">
                <a:avLst/>
              </a:prstGeom>
              <a:noFill/>
              <a:ln>
                <a:noFill/>
              </a:ln>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grpSp>
        <p:nvGrpSpPr>
          <p:cNvPr id="85" name="Groupe 84"/>
          <p:cNvGrpSpPr/>
          <p:nvPr/>
        </p:nvGrpSpPr>
        <p:grpSpPr>
          <a:xfrm>
            <a:off x="7370325" y="3733008"/>
            <a:ext cx="2396582" cy="3037902"/>
            <a:chOff x="394156" y="1038665"/>
            <a:chExt cx="2095656" cy="2656449"/>
          </a:xfrm>
          <a:solidFill>
            <a:schemeClr val="accent2">
              <a:lumMod val="40000"/>
              <a:lumOff val="60000"/>
            </a:schemeClr>
          </a:solidFill>
        </p:grpSpPr>
        <p:sp>
          <p:nvSpPr>
            <p:cNvPr id="86" name="Rectangle à coins arrondis 85"/>
            <p:cNvSpPr/>
            <p:nvPr/>
          </p:nvSpPr>
          <p:spPr>
            <a:xfrm>
              <a:off x="394156" y="1038665"/>
              <a:ext cx="2095656" cy="2656449"/>
            </a:xfrm>
            <a:prstGeom prst="roundRect">
              <a:avLst>
                <a:gd name="adj" fmla="val 9863"/>
              </a:avLst>
            </a:prstGeom>
            <a:grp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87" name="Groupe 86"/>
            <p:cNvGrpSpPr/>
            <p:nvPr/>
          </p:nvGrpSpPr>
          <p:grpSpPr>
            <a:xfrm>
              <a:off x="506896" y="1173134"/>
              <a:ext cx="1920976" cy="2409031"/>
              <a:chOff x="7612942" y="1700261"/>
              <a:chExt cx="1920976" cy="2409031"/>
            </a:xfrm>
            <a:grpFill/>
          </p:grpSpPr>
          <p:sp>
            <p:nvSpPr>
              <p:cNvPr id="88" name="Rectangle à coins arrondis 87"/>
              <p:cNvSpPr/>
              <p:nvPr/>
            </p:nvSpPr>
            <p:spPr>
              <a:xfrm>
                <a:off x="7612942" y="1700261"/>
                <a:ext cx="1888172" cy="2409031"/>
              </a:xfrm>
              <a:prstGeom prst="roundRect">
                <a:avLst>
                  <a:gd name="adj" fmla="val 9863"/>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89" name="Rectangle à coins arrondis 88"/>
              <p:cNvSpPr/>
              <p:nvPr/>
            </p:nvSpPr>
            <p:spPr>
              <a:xfrm>
                <a:off x="7612942" y="1700261"/>
                <a:ext cx="1888172" cy="353622"/>
              </a:xfrm>
              <a:prstGeom prst="roundRect">
                <a:avLst>
                  <a:gd name="adj" fmla="val 50000"/>
                </a:avLst>
              </a:prstGeom>
              <a:grp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90" name="ZoneTexte 89"/>
              <p:cNvSpPr txBox="1"/>
              <p:nvPr/>
            </p:nvSpPr>
            <p:spPr>
              <a:xfrm>
                <a:off x="7648846" y="1717970"/>
                <a:ext cx="1885072" cy="307777"/>
              </a:xfrm>
              <a:prstGeom prst="rect">
                <a:avLst/>
              </a:prstGeom>
              <a:noFill/>
              <a:ln>
                <a:noFill/>
              </a:ln>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grpSp>
        <p:nvGrpSpPr>
          <p:cNvPr id="91" name="Groupe 90"/>
          <p:cNvGrpSpPr/>
          <p:nvPr/>
        </p:nvGrpSpPr>
        <p:grpSpPr>
          <a:xfrm>
            <a:off x="9821792" y="3702526"/>
            <a:ext cx="2396582" cy="3037902"/>
            <a:chOff x="394156" y="1038665"/>
            <a:chExt cx="2095656" cy="2656449"/>
          </a:xfrm>
          <a:solidFill>
            <a:schemeClr val="accent2">
              <a:lumMod val="40000"/>
              <a:lumOff val="60000"/>
            </a:schemeClr>
          </a:solidFill>
        </p:grpSpPr>
        <p:sp>
          <p:nvSpPr>
            <p:cNvPr id="92" name="Rectangle à coins arrondis 91"/>
            <p:cNvSpPr/>
            <p:nvPr/>
          </p:nvSpPr>
          <p:spPr>
            <a:xfrm>
              <a:off x="394156" y="1038665"/>
              <a:ext cx="2095656" cy="2656449"/>
            </a:xfrm>
            <a:prstGeom prst="roundRect">
              <a:avLst>
                <a:gd name="adj" fmla="val 9863"/>
              </a:avLst>
            </a:prstGeom>
            <a:grp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93" name="Groupe 92"/>
            <p:cNvGrpSpPr/>
            <p:nvPr/>
          </p:nvGrpSpPr>
          <p:grpSpPr>
            <a:xfrm>
              <a:off x="506896" y="1173134"/>
              <a:ext cx="1920976" cy="2409031"/>
              <a:chOff x="7612942" y="1700261"/>
              <a:chExt cx="1920976" cy="2409031"/>
            </a:xfrm>
            <a:grpFill/>
          </p:grpSpPr>
          <p:sp>
            <p:nvSpPr>
              <p:cNvPr id="94" name="Rectangle à coins arrondis 93"/>
              <p:cNvSpPr/>
              <p:nvPr/>
            </p:nvSpPr>
            <p:spPr>
              <a:xfrm>
                <a:off x="7612942" y="1700261"/>
                <a:ext cx="1888172" cy="2409031"/>
              </a:xfrm>
              <a:prstGeom prst="roundRect">
                <a:avLst>
                  <a:gd name="adj" fmla="val 9863"/>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95" name="Rectangle à coins arrondis 94"/>
              <p:cNvSpPr/>
              <p:nvPr/>
            </p:nvSpPr>
            <p:spPr>
              <a:xfrm>
                <a:off x="7612942" y="1700261"/>
                <a:ext cx="1888172" cy="353622"/>
              </a:xfrm>
              <a:prstGeom prst="roundRect">
                <a:avLst>
                  <a:gd name="adj" fmla="val 50000"/>
                </a:avLst>
              </a:prstGeom>
              <a:grp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96" name="ZoneTexte 95"/>
              <p:cNvSpPr txBox="1"/>
              <p:nvPr/>
            </p:nvSpPr>
            <p:spPr>
              <a:xfrm>
                <a:off x="7648846" y="1717970"/>
                <a:ext cx="1885072" cy="307777"/>
              </a:xfrm>
              <a:prstGeom prst="rect">
                <a:avLst/>
              </a:prstGeom>
              <a:noFill/>
              <a:ln>
                <a:noFill/>
              </a:ln>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grpSp>
        <p:nvGrpSpPr>
          <p:cNvPr id="97" name="Groupe 96"/>
          <p:cNvGrpSpPr/>
          <p:nvPr/>
        </p:nvGrpSpPr>
        <p:grpSpPr>
          <a:xfrm>
            <a:off x="2489162" y="667587"/>
            <a:ext cx="2396582" cy="3037902"/>
            <a:chOff x="394156" y="1038665"/>
            <a:chExt cx="2095656" cy="2656449"/>
          </a:xfrm>
          <a:solidFill>
            <a:schemeClr val="accent2">
              <a:lumMod val="40000"/>
              <a:lumOff val="60000"/>
            </a:schemeClr>
          </a:solidFill>
        </p:grpSpPr>
        <p:sp>
          <p:nvSpPr>
            <p:cNvPr id="98" name="Rectangle à coins arrondis 97"/>
            <p:cNvSpPr/>
            <p:nvPr/>
          </p:nvSpPr>
          <p:spPr>
            <a:xfrm>
              <a:off x="394156" y="1038665"/>
              <a:ext cx="2095656" cy="2656449"/>
            </a:xfrm>
            <a:prstGeom prst="roundRect">
              <a:avLst>
                <a:gd name="adj" fmla="val 9863"/>
              </a:avLst>
            </a:prstGeom>
            <a:grp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99" name="Groupe 98"/>
            <p:cNvGrpSpPr/>
            <p:nvPr/>
          </p:nvGrpSpPr>
          <p:grpSpPr>
            <a:xfrm>
              <a:off x="506896" y="1173134"/>
              <a:ext cx="1920976" cy="2409031"/>
              <a:chOff x="7612942" y="1700261"/>
              <a:chExt cx="1920976" cy="2409031"/>
            </a:xfrm>
            <a:grpFill/>
          </p:grpSpPr>
          <p:sp>
            <p:nvSpPr>
              <p:cNvPr id="100" name="Rectangle à coins arrondis 99"/>
              <p:cNvSpPr/>
              <p:nvPr/>
            </p:nvSpPr>
            <p:spPr>
              <a:xfrm>
                <a:off x="7612942" y="1700261"/>
                <a:ext cx="1888172" cy="2409031"/>
              </a:xfrm>
              <a:prstGeom prst="roundRect">
                <a:avLst>
                  <a:gd name="adj" fmla="val 9863"/>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01" name="Rectangle à coins arrondis 100"/>
              <p:cNvSpPr/>
              <p:nvPr/>
            </p:nvSpPr>
            <p:spPr>
              <a:xfrm>
                <a:off x="7612942" y="1700261"/>
                <a:ext cx="1888172" cy="353622"/>
              </a:xfrm>
              <a:prstGeom prst="roundRect">
                <a:avLst>
                  <a:gd name="adj" fmla="val 50000"/>
                </a:avLst>
              </a:prstGeom>
              <a:grp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02" name="ZoneTexte 101"/>
              <p:cNvSpPr txBox="1"/>
              <p:nvPr/>
            </p:nvSpPr>
            <p:spPr>
              <a:xfrm>
                <a:off x="7648846" y="1717970"/>
                <a:ext cx="1885072" cy="307777"/>
              </a:xfrm>
              <a:prstGeom prst="rect">
                <a:avLst/>
              </a:prstGeom>
              <a:noFill/>
              <a:ln>
                <a:noFill/>
              </a:ln>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grpSp>
        <p:nvGrpSpPr>
          <p:cNvPr id="103" name="Groupe 102"/>
          <p:cNvGrpSpPr/>
          <p:nvPr/>
        </p:nvGrpSpPr>
        <p:grpSpPr>
          <a:xfrm>
            <a:off x="4927566" y="650168"/>
            <a:ext cx="2396582" cy="3037902"/>
            <a:chOff x="394156" y="1038665"/>
            <a:chExt cx="2095656" cy="2656449"/>
          </a:xfrm>
          <a:solidFill>
            <a:schemeClr val="accent2">
              <a:lumMod val="40000"/>
              <a:lumOff val="60000"/>
            </a:schemeClr>
          </a:solidFill>
        </p:grpSpPr>
        <p:sp>
          <p:nvSpPr>
            <p:cNvPr id="104" name="Rectangle à coins arrondis 103"/>
            <p:cNvSpPr/>
            <p:nvPr/>
          </p:nvSpPr>
          <p:spPr>
            <a:xfrm>
              <a:off x="394156" y="1038665"/>
              <a:ext cx="2095656" cy="2656449"/>
            </a:xfrm>
            <a:prstGeom prst="roundRect">
              <a:avLst>
                <a:gd name="adj" fmla="val 9863"/>
              </a:avLst>
            </a:prstGeom>
            <a:grp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105" name="Groupe 104"/>
            <p:cNvGrpSpPr/>
            <p:nvPr/>
          </p:nvGrpSpPr>
          <p:grpSpPr>
            <a:xfrm>
              <a:off x="506896" y="1173134"/>
              <a:ext cx="1920976" cy="2409031"/>
              <a:chOff x="7612942" y="1700261"/>
              <a:chExt cx="1920976" cy="2409031"/>
            </a:xfrm>
            <a:grpFill/>
          </p:grpSpPr>
          <p:sp>
            <p:nvSpPr>
              <p:cNvPr id="106" name="Rectangle à coins arrondis 105"/>
              <p:cNvSpPr/>
              <p:nvPr/>
            </p:nvSpPr>
            <p:spPr>
              <a:xfrm>
                <a:off x="7612942" y="1700261"/>
                <a:ext cx="1888172" cy="2409031"/>
              </a:xfrm>
              <a:prstGeom prst="roundRect">
                <a:avLst>
                  <a:gd name="adj" fmla="val 9863"/>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07" name="Rectangle à coins arrondis 106"/>
              <p:cNvSpPr/>
              <p:nvPr/>
            </p:nvSpPr>
            <p:spPr>
              <a:xfrm>
                <a:off x="7612942" y="1700261"/>
                <a:ext cx="1888172" cy="353622"/>
              </a:xfrm>
              <a:prstGeom prst="roundRect">
                <a:avLst>
                  <a:gd name="adj" fmla="val 50000"/>
                </a:avLst>
              </a:prstGeom>
              <a:grp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08" name="ZoneTexte 107"/>
              <p:cNvSpPr txBox="1"/>
              <p:nvPr/>
            </p:nvSpPr>
            <p:spPr>
              <a:xfrm>
                <a:off x="7648846" y="1717970"/>
                <a:ext cx="1885072" cy="307777"/>
              </a:xfrm>
              <a:prstGeom prst="rect">
                <a:avLst/>
              </a:prstGeom>
              <a:noFill/>
              <a:ln>
                <a:noFill/>
              </a:ln>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grpSp>
        <p:nvGrpSpPr>
          <p:cNvPr id="109" name="Groupe 108"/>
          <p:cNvGrpSpPr/>
          <p:nvPr/>
        </p:nvGrpSpPr>
        <p:grpSpPr>
          <a:xfrm>
            <a:off x="7379032" y="632749"/>
            <a:ext cx="2396582" cy="3037902"/>
            <a:chOff x="394156" y="1038665"/>
            <a:chExt cx="2095656" cy="2656449"/>
          </a:xfrm>
          <a:solidFill>
            <a:schemeClr val="accent2">
              <a:lumMod val="40000"/>
              <a:lumOff val="60000"/>
            </a:schemeClr>
          </a:solidFill>
        </p:grpSpPr>
        <p:sp>
          <p:nvSpPr>
            <p:cNvPr id="110" name="Rectangle à coins arrondis 109"/>
            <p:cNvSpPr/>
            <p:nvPr/>
          </p:nvSpPr>
          <p:spPr>
            <a:xfrm>
              <a:off x="394156" y="1038665"/>
              <a:ext cx="2095656" cy="2656449"/>
            </a:xfrm>
            <a:prstGeom prst="roundRect">
              <a:avLst>
                <a:gd name="adj" fmla="val 9863"/>
              </a:avLst>
            </a:prstGeom>
            <a:grp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111" name="Groupe 110"/>
            <p:cNvGrpSpPr/>
            <p:nvPr/>
          </p:nvGrpSpPr>
          <p:grpSpPr>
            <a:xfrm>
              <a:off x="506896" y="1173134"/>
              <a:ext cx="1920976" cy="2409031"/>
              <a:chOff x="7612942" y="1700261"/>
              <a:chExt cx="1920976" cy="2409031"/>
            </a:xfrm>
            <a:grpFill/>
          </p:grpSpPr>
          <p:sp>
            <p:nvSpPr>
              <p:cNvPr id="112" name="Rectangle à coins arrondis 111"/>
              <p:cNvSpPr/>
              <p:nvPr/>
            </p:nvSpPr>
            <p:spPr>
              <a:xfrm>
                <a:off x="7612942" y="1700261"/>
                <a:ext cx="1888172" cy="2409031"/>
              </a:xfrm>
              <a:prstGeom prst="roundRect">
                <a:avLst>
                  <a:gd name="adj" fmla="val 9863"/>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13" name="Rectangle à coins arrondis 112"/>
              <p:cNvSpPr/>
              <p:nvPr/>
            </p:nvSpPr>
            <p:spPr>
              <a:xfrm>
                <a:off x="7612942" y="1700261"/>
                <a:ext cx="1888172" cy="353622"/>
              </a:xfrm>
              <a:prstGeom prst="roundRect">
                <a:avLst>
                  <a:gd name="adj" fmla="val 50000"/>
                </a:avLst>
              </a:prstGeom>
              <a:grp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14" name="ZoneTexte 113"/>
              <p:cNvSpPr txBox="1"/>
              <p:nvPr/>
            </p:nvSpPr>
            <p:spPr>
              <a:xfrm>
                <a:off x="7648846" y="1717970"/>
                <a:ext cx="1885072" cy="307777"/>
              </a:xfrm>
              <a:prstGeom prst="rect">
                <a:avLst/>
              </a:prstGeom>
              <a:noFill/>
              <a:ln>
                <a:noFill/>
              </a:ln>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grpSp>
        <p:nvGrpSpPr>
          <p:cNvPr id="115" name="Groupe 114"/>
          <p:cNvGrpSpPr/>
          <p:nvPr/>
        </p:nvGrpSpPr>
        <p:grpSpPr>
          <a:xfrm>
            <a:off x="9830499" y="602267"/>
            <a:ext cx="2396582" cy="3037902"/>
            <a:chOff x="394156" y="1038665"/>
            <a:chExt cx="2095656" cy="2656449"/>
          </a:xfrm>
          <a:solidFill>
            <a:schemeClr val="accent2">
              <a:lumMod val="40000"/>
              <a:lumOff val="60000"/>
            </a:schemeClr>
          </a:solidFill>
        </p:grpSpPr>
        <p:sp>
          <p:nvSpPr>
            <p:cNvPr id="116" name="Rectangle à coins arrondis 115"/>
            <p:cNvSpPr/>
            <p:nvPr/>
          </p:nvSpPr>
          <p:spPr>
            <a:xfrm>
              <a:off x="394156" y="1038665"/>
              <a:ext cx="2095656" cy="2656449"/>
            </a:xfrm>
            <a:prstGeom prst="roundRect">
              <a:avLst>
                <a:gd name="adj" fmla="val 9863"/>
              </a:avLst>
            </a:prstGeom>
            <a:grp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117" name="Groupe 116"/>
            <p:cNvGrpSpPr/>
            <p:nvPr/>
          </p:nvGrpSpPr>
          <p:grpSpPr>
            <a:xfrm>
              <a:off x="506896" y="1173134"/>
              <a:ext cx="1920976" cy="2409031"/>
              <a:chOff x="7612942" y="1700261"/>
              <a:chExt cx="1920976" cy="2409031"/>
            </a:xfrm>
            <a:grpFill/>
          </p:grpSpPr>
          <p:sp>
            <p:nvSpPr>
              <p:cNvPr id="118" name="Rectangle à coins arrondis 117"/>
              <p:cNvSpPr/>
              <p:nvPr/>
            </p:nvSpPr>
            <p:spPr>
              <a:xfrm>
                <a:off x="7612942" y="1700261"/>
                <a:ext cx="1888172" cy="2409031"/>
              </a:xfrm>
              <a:prstGeom prst="roundRect">
                <a:avLst>
                  <a:gd name="adj" fmla="val 9863"/>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19" name="Rectangle à coins arrondis 118"/>
              <p:cNvSpPr/>
              <p:nvPr/>
            </p:nvSpPr>
            <p:spPr>
              <a:xfrm>
                <a:off x="7612942" y="1700261"/>
                <a:ext cx="1888172" cy="353622"/>
              </a:xfrm>
              <a:prstGeom prst="roundRect">
                <a:avLst>
                  <a:gd name="adj" fmla="val 50000"/>
                </a:avLst>
              </a:prstGeom>
              <a:grp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20" name="ZoneTexte 119"/>
              <p:cNvSpPr txBox="1"/>
              <p:nvPr/>
            </p:nvSpPr>
            <p:spPr>
              <a:xfrm>
                <a:off x="7648846" y="1717970"/>
                <a:ext cx="1885072" cy="307777"/>
              </a:xfrm>
              <a:prstGeom prst="rect">
                <a:avLst/>
              </a:prstGeom>
              <a:noFill/>
              <a:ln>
                <a:noFill/>
              </a:ln>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grpSp>
        <p:nvGrpSpPr>
          <p:cNvPr id="121" name="Groupe 120"/>
          <p:cNvGrpSpPr/>
          <p:nvPr/>
        </p:nvGrpSpPr>
        <p:grpSpPr>
          <a:xfrm>
            <a:off x="38211" y="3754223"/>
            <a:ext cx="2396582" cy="3037902"/>
            <a:chOff x="394156" y="1038665"/>
            <a:chExt cx="2095656" cy="2656449"/>
          </a:xfrm>
          <a:solidFill>
            <a:schemeClr val="accent2">
              <a:lumMod val="40000"/>
              <a:lumOff val="60000"/>
            </a:schemeClr>
          </a:solidFill>
        </p:grpSpPr>
        <p:sp>
          <p:nvSpPr>
            <p:cNvPr id="122" name="Rectangle à coins arrondis 121"/>
            <p:cNvSpPr/>
            <p:nvPr/>
          </p:nvSpPr>
          <p:spPr>
            <a:xfrm>
              <a:off x="394156" y="1038665"/>
              <a:ext cx="2095656" cy="2656449"/>
            </a:xfrm>
            <a:prstGeom prst="roundRect">
              <a:avLst>
                <a:gd name="adj" fmla="val 9863"/>
              </a:avLst>
            </a:prstGeom>
            <a:grp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123" name="Groupe 122"/>
            <p:cNvGrpSpPr/>
            <p:nvPr/>
          </p:nvGrpSpPr>
          <p:grpSpPr>
            <a:xfrm>
              <a:off x="506896" y="1173134"/>
              <a:ext cx="1920976" cy="2409031"/>
              <a:chOff x="7612942" y="1700261"/>
              <a:chExt cx="1920976" cy="2409031"/>
            </a:xfrm>
            <a:grpFill/>
          </p:grpSpPr>
          <p:sp>
            <p:nvSpPr>
              <p:cNvPr id="124" name="Rectangle à coins arrondis 123"/>
              <p:cNvSpPr/>
              <p:nvPr/>
            </p:nvSpPr>
            <p:spPr>
              <a:xfrm>
                <a:off x="7612942" y="1700261"/>
                <a:ext cx="1888172" cy="2409031"/>
              </a:xfrm>
              <a:prstGeom prst="roundRect">
                <a:avLst>
                  <a:gd name="adj" fmla="val 9863"/>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25" name="Rectangle à coins arrondis 124"/>
              <p:cNvSpPr/>
              <p:nvPr/>
            </p:nvSpPr>
            <p:spPr>
              <a:xfrm>
                <a:off x="7612942" y="1700261"/>
                <a:ext cx="1888172" cy="353622"/>
              </a:xfrm>
              <a:prstGeom prst="roundRect">
                <a:avLst>
                  <a:gd name="adj" fmla="val 50000"/>
                </a:avLst>
              </a:prstGeom>
              <a:grp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26" name="ZoneTexte 125"/>
              <p:cNvSpPr txBox="1"/>
              <p:nvPr/>
            </p:nvSpPr>
            <p:spPr>
              <a:xfrm>
                <a:off x="7648846" y="1717970"/>
                <a:ext cx="1885072" cy="307777"/>
              </a:xfrm>
              <a:prstGeom prst="rect">
                <a:avLst/>
              </a:prstGeom>
              <a:noFill/>
              <a:ln>
                <a:noFill/>
              </a:ln>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sp>
        <p:nvSpPr>
          <p:cNvPr id="127" name="ZoneTexte 126"/>
          <p:cNvSpPr txBox="1"/>
          <p:nvPr/>
        </p:nvSpPr>
        <p:spPr>
          <a:xfrm>
            <a:off x="7597800" y="1269915"/>
            <a:ext cx="1806064" cy="369332"/>
          </a:xfrm>
          <a:prstGeom prst="rect">
            <a:avLst/>
          </a:prstGeom>
          <a:noFill/>
        </p:spPr>
        <p:txBody>
          <a:bodyPr wrap="square" rtlCol="0">
            <a:spAutoFit/>
          </a:bodyPr>
          <a:lstStyle/>
          <a:p>
            <a:r>
              <a:rPr lang="fr-FR" b="1" dirty="0" smtClean="0">
                <a:solidFill>
                  <a:srgbClr val="FF0000"/>
                </a:solidFill>
                <a:latin typeface="Georgia" panose="02040502050405020303" pitchFamily="18" charset="0"/>
              </a:rPr>
              <a:t>Personnage C</a:t>
            </a:r>
            <a:endParaRPr lang="fr-FR" b="1" dirty="0">
              <a:solidFill>
                <a:srgbClr val="FF0000"/>
              </a:solidFill>
              <a:latin typeface="Georgia" panose="02040502050405020303" pitchFamily="18" charset="0"/>
            </a:endParaRPr>
          </a:p>
        </p:txBody>
      </p:sp>
      <p:sp>
        <p:nvSpPr>
          <p:cNvPr id="128" name="ZoneTexte 127"/>
          <p:cNvSpPr txBox="1"/>
          <p:nvPr/>
        </p:nvSpPr>
        <p:spPr>
          <a:xfrm>
            <a:off x="10056288" y="1284473"/>
            <a:ext cx="1806064" cy="369332"/>
          </a:xfrm>
          <a:prstGeom prst="rect">
            <a:avLst/>
          </a:prstGeom>
          <a:noFill/>
        </p:spPr>
        <p:txBody>
          <a:bodyPr wrap="square" rtlCol="0">
            <a:spAutoFit/>
          </a:bodyPr>
          <a:lstStyle/>
          <a:p>
            <a:r>
              <a:rPr lang="fr-FR" b="1" dirty="0" smtClean="0">
                <a:solidFill>
                  <a:srgbClr val="FF0000"/>
                </a:solidFill>
                <a:latin typeface="Georgia" panose="02040502050405020303" pitchFamily="18" charset="0"/>
              </a:rPr>
              <a:t>Personnage C</a:t>
            </a:r>
            <a:endParaRPr lang="fr-FR" b="1" dirty="0">
              <a:solidFill>
                <a:srgbClr val="FF0000"/>
              </a:solidFill>
              <a:latin typeface="Georgia" panose="02040502050405020303" pitchFamily="18" charset="0"/>
            </a:endParaRPr>
          </a:p>
        </p:txBody>
      </p:sp>
      <p:sp>
        <p:nvSpPr>
          <p:cNvPr id="129" name="ZoneTexte 128"/>
          <p:cNvSpPr txBox="1"/>
          <p:nvPr/>
        </p:nvSpPr>
        <p:spPr>
          <a:xfrm>
            <a:off x="2679569" y="1268335"/>
            <a:ext cx="1806064" cy="369332"/>
          </a:xfrm>
          <a:prstGeom prst="rect">
            <a:avLst/>
          </a:prstGeom>
          <a:noFill/>
        </p:spPr>
        <p:txBody>
          <a:bodyPr wrap="square" rtlCol="0">
            <a:spAutoFit/>
          </a:bodyPr>
          <a:lstStyle/>
          <a:p>
            <a:r>
              <a:rPr lang="fr-FR" b="1" dirty="0" smtClean="0">
                <a:solidFill>
                  <a:srgbClr val="FF0000"/>
                </a:solidFill>
                <a:latin typeface="Georgia" panose="02040502050405020303" pitchFamily="18" charset="0"/>
              </a:rPr>
              <a:t>Personnage C</a:t>
            </a:r>
            <a:endParaRPr lang="fr-FR" b="1" dirty="0">
              <a:solidFill>
                <a:srgbClr val="FF0000"/>
              </a:solidFill>
              <a:latin typeface="Georgia" panose="02040502050405020303" pitchFamily="18" charset="0"/>
            </a:endParaRPr>
          </a:p>
        </p:txBody>
      </p:sp>
      <p:sp>
        <p:nvSpPr>
          <p:cNvPr id="130" name="ZoneTexte 129"/>
          <p:cNvSpPr txBox="1"/>
          <p:nvPr/>
        </p:nvSpPr>
        <p:spPr>
          <a:xfrm>
            <a:off x="5138057" y="1282893"/>
            <a:ext cx="1806064" cy="369332"/>
          </a:xfrm>
          <a:prstGeom prst="rect">
            <a:avLst/>
          </a:prstGeom>
          <a:noFill/>
        </p:spPr>
        <p:txBody>
          <a:bodyPr wrap="square" rtlCol="0">
            <a:spAutoFit/>
          </a:bodyPr>
          <a:lstStyle/>
          <a:p>
            <a:r>
              <a:rPr lang="fr-FR" b="1" dirty="0" smtClean="0">
                <a:solidFill>
                  <a:srgbClr val="FF0000"/>
                </a:solidFill>
                <a:latin typeface="Georgia" panose="02040502050405020303" pitchFamily="18" charset="0"/>
              </a:rPr>
              <a:t>Personnage C</a:t>
            </a:r>
            <a:endParaRPr lang="fr-FR" b="1" dirty="0">
              <a:solidFill>
                <a:srgbClr val="FF0000"/>
              </a:solidFill>
              <a:latin typeface="Georgia" panose="02040502050405020303" pitchFamily="18" charset="0"/>
            </a:endParaRPr>
          </a:p>
        </p:txBody>
      </p:sp>
      <p:sp>
        <p:nvSpPr>
          <p:cNvPr id="131" name="ZoneTexte 130"/>
          <p:cNvSpPr txBox="1"/>
          <p:nvPr/>
        </p:nvSpPr>
        <p:spPr>
          <a:xfrm>
            <a:off x="7625602" y="4357381"/>
            <a:ext cx="1806064" cy="369332"/>
          </a:xfrm>
          <a:prstGeom prst="rect">
            <a:avLst/>
          </a:prstGeom>
          <a:noFill/>
        </p:spPr>
        <p:txBody>
          <a:bodyPr wrap="square" rtlCol="0">
            <a:spAutoFit/>
          </a:bodyPr>
          <a:lstStyle/>
          <a:p>
            <a:r>
              <a:rPr lang="fr-FR" b="1" dirty="0" smtClean="0">
                <a:solidFill>
                  <a:srgbClr val="FF0000"/>
                </a:solidFill>
                <a:latin typeface="Georgia" panose="02040502050405020303" pitchFamily="18" charset="0"/>
              </a:rPr>
              <a:t>Personnage C</a:t>
            </a:r>
            <a:endParaRPr lang="fr-FR" b="1" dirty="0">
              <a:solidFill>
                <a:srgbClr val="FF0000"/>
              </a:solidFill>
              <a:latin typeface="Georgia" panose="02040502050405020303" pitchFamily="18" charset="0"/>
            </a:endParaRPr>
          </a:p>
        </p:txBody>
      </p:sp>
      <p:sp>
        <p:nvSpPr>
          <p:cNvPr id="132" name="ZoneTexte 131"/>
          <p:cNvSpPr txBox="1"/>
          <p:nvPr/>
        </p:nvSpPr>
        <p:spPr>
          <a:xfrm>
            <a:off x="10056288" y="4371939"/>
            <a:ext cx="1806064" cy="369332"/>
          </a:xfrm>
          <a:prstGeom prst="rect">
            <a:avLst/>
          </a:prstGeom>
          <a:noFill/>
        </p:spPr>
        <p:txBody>
          <a:bodyPr wrap="square" rtlCol="0">
            <a:spAutoFit/>
          </a:bodyPr>
          <a:lstStyle/>
          <a:p>
            <a:r>
              <a:rPr lang="fr-FR" b="1" dirty="0" smtClean="0">
                <a:solidFill>
                  <a:srgbClr val="FF0000"/>
                </a:solidFill>
                <a:latin typeface="Georgia" panose="02040502050405020303" pitchFamily="18" charset="0"/>
              </a:rPr>
              <a:t>Personnage C</a:t>
            </a:r>
            <a:endParaRPr lang="fr-FR" b="1" dirty="0">
              <a:solidFill>
                <a:srgbClr val="FF0000"/>
              </a:solidFill>
              <a:latin typeface="Georgia" panose="02040502050405020303" pitchFamily="18" charset="0"/>
            </a:endParaRPr>
          </a:p>
        </p:txBody>
      </p:sp>
      <p:sp>
        <p:nvSpPr>
          <p:cNvPr id="133" name="ZoneTexte 132"/>
          <p:cNvSpPr txBox="1"/>
          <p:nvPr/>
        </p:nvSpPr>
        <p:spPr>
          <a:xfrm>
            <a:off x="2707371" y="4355801"/>
            <a:ext cx="1806064" cy="369332"/>
          </a:xfrm>
          <a:prstGeom prst="rect">
            <a:avLst/>
          </a:prstGeom>
          <a:noFill/>
        </p:spPr>
        <p:txBody>
          <a:bodyPr wrap="square" rtlCol="0">
            <a:spAutoFit/>
          </a:bodyPr>
          <a:lstStyle/>
          <a:p>
            <a:r>
              <a:rPr lang="fr-FR" b="1" dirty="0" smtClean="0">
                <a:solidFill>
                  <a:srgbClr val="FF0000"/>
                </a:solidFill>
                <a:latin typeface="Georgia" panose="02040502050405020303" pitchFamily="18" charset="0"/>
              </a:rPr>
              <a:t>Personnage C</a:t>
            </a:r>
            <a:endParaRPr lang="fr-FR" b="1" dirty="0">
              <a:solidFill>
                <a:srgbClr val="FF0000"/>
              </a:solidFill>
              <a:latin typeface="Georgia" panose="02040502050405020303" pitchFamily="18" charset="0"/>
            </a:endParaRPr>
          </a:p>
        </p:txBody>
      </p:sp>
      <p:sp>
        <p:nvSpPr>
          <p:cNvPr id="134" name="ZoneTexte 133"/>
          <p:cNvSpPr txBox="1"/>
          <p:nvPr/>
        </p:nvSpPr>
        <p:spPr>
          <a:xfrm>
            <a:off x="5165859" y="4370359"/>
            <a:ext cx="1806064" cy="369332"/>
          </a:xfrm>
          <a:prstGeom prst="rect">
            <a:avLst/>
          </a:prstGeom>
          <a:noFill/>
        </p:spPr>
        <p:txBody>
          <a:bodyPr wrap="square" rtlCol="0">
            <a:spAutoFit/>
          </a:bodyPr>
          <a:lstStyle/>
          <a:p>
            <a:r>
              <a:rPr lang="fr-FR" b="1" dirty="0" smtClean="0">
                <a:solidFill>
                  <a:srgbClr val="FF0000"/>
                </a:solidFill>
                <a:latin typeface="Georgia" panose="02040502050405020303" pitchFamily="18" charset="0"/>
              </a:rPr>
              <a:t>Personnage C</a:t>
            </a:r>
            <a:endParaRPr lang="fr-FR" b="1" dirty="0">
              <a:solidFill>
                <a:srgbClr val="FF0000"/>
              </a:solidFill>
              <a:latin typeface="Georgia" panose="02040502050405020303" pitchFamily="18" charset="0"/>
            </a:endParaRPr>
          </a:p>
        </p:txBody>
      </p:sp>
      <p:sp>
        <p:nvSpPr>
          <p:cNvPr id="135" name="ZoneTexte 134"/>
          <p:cNvSpPr txBox="1"/>
          <p:nvPr/>
        </p:nvSpPr>
        <p:spPr>
          <a:xfrm>
            <a:off x="258842" y="1265117"/>
            <a:ext cx="1806064" cy="369332"/>
          </a:xfrm>
          <a:prstGeom prst="rect">
            <a:avLst/>
          </a:prstGeom>
          <a:noFill/>
        </p:spPr>
        <p:txBody>
          <a:bodyPr wrap="square" rtlCol="0">
            <a:spAutoFit/>
          </a:bodyPr>
          <a:lstStyle/>
          <a:p>
            <a:r>
              <a:rPr lang="fr-FR" b="1" dirty="0" smtClean="0">
                <a:solidFill>
                  <a:srgbClr val="FF0000"/>
                </a:solidFill>
                <a:latin typeface="Georgia" panose="02040502050405020303" pitchFamily="18" charset="0"/>
              </a:rPr>
              <a:t>Personnage C</a:t>
            </a:r>
            <a:endParaRPr lang="fr-FR" b="1" dirty="0">
              <a:solidFill>
                <a:srgbClr val="FF0000"/>
              </a:solidFill>
              <a:latin typeface="Georgia" panose="02040502050405020303" pitchFamily="18" charset="0"/>
            </a:endParaRPr>
          </a:p>
        </p:txBody>
      </p:sp>
      <p:sp>
        <p:nvSpPr>
          <p:cNvPr id="136" name="ZoneTexte 135"/>
          <p:cNvSpPr txBox="1"/>
          <p:nvPr/>
        </p:nvSpPr>
        <p:spPr>
          <a:xfrm>
            <a:off x="286644" y="4352583"/>
            <a:ext cx="1806064" cy="369332"/>
          </a:xfrm>
          <a:prstGeom prst="rect">
            <a:avLst/>
          </a:prstGeom>
          <a:noFill/>
        </p:spPr>
        <p:txBody>
          <a:bodyPr wrap="square" rtlCol="0">
            <a:spAutoFit/>
          </a:bodyPr>
          <a:lstStyle/>
          <a:p>
            <a:r>
              <a:rPr lang="fr-FR" b="1" dirty="0" smtClean="0">
                <a:solidFill>
                  <a:srgbClr val="FF0000"/>
                </a:solidFill>
                <a:latin typeface="Georgia" panose="02040502050405020303" pitchFamily="18" charset="0"/>
              </a:rPr>
              <a:t>Personnage C</a:t>
            </a:r>
            <a:endParaRPr lang="fr-FR" b="1" dirty="0">
              <a:solidFill>
                <a:srgbClr val="FF0000"/>
              </a:solidFill>
              <a:latin typeface="Georgia" panose="02040502050405020303" pitchFamily="18" charset="0"/>
            </a:endParaRPr>
          </a:p>
        </p:txBody>
      </p:sp>
      <p:sp>
        <p:nvSpPr>
          <p:cNvPr id="137" name="Rectangle à coins arrondis 136"/>
          <p:cNvSpPr/>
          <p:nvPr/>
        </p:nvSpPr>
        <p:spPr>
          <a:xfrm>
            <a:off x="7807004" y="1822912"/>
            <a:ext cx="1520466" cy="1000125"/>
          </a:xfrm>
          <a:prstGeom prst="wedgeRoundRectCallout">
            <a:avLst>
              <a:gd name="adj1" fmla="val 61426"/>
              <a:gd name="adj2" fmla="val 37738"/>
              <a:gd name="adj3" fmla="val 16667"/>
            </a:avLst>
          </a:prstGeom>
          <a:solidFill>
            <a:schemeClr val="accent2">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rgbClr val="FF0000"/>
                </a:solidFill>
              </a:rPr>
              <a:t>Il/Elle a fait des photos ? Tu partages ?</a:t>
            </a:r>
            <a:endParaRPr lang="fr-FR" sz="1600" b="1" dirty="0">
              <a:solidFill>
                <a:srgbClr val="FF0000"/>
              </a:solidFill>
            </a:endParaRPr>
          </a:p>
        </p:txBody>
      </p:sp>
      <p:sp>
        <p:nvSpPr>
          <p:cNvPr id="138" name="Rectangle à coins arrondis 137"/>
          <p:cNvSpPr/>
          <p:nvPr/>
        </p:nvSpPr>
        <p:spPr>
          <a:xfrm>
            <a:off x="5166756" y="1821027"/>
            <a:ext cx="1716133" cy="1128830"/>
          </a:xfrm>
          <a:prstGeom prst="wedgeRoundRectCallout">
            <a:avLst>
              <a:gd name="adj1" fmla="val 61426"/>
              <a:gd name="adj2" fmla="val 37738"/>
              <a:gd name="adj3" fmla="val 16667"/>
            </a:avLst>
          </a:prstGeom>
          <a:solidFill>
            <a:schemeClr val="accent2">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rgbClr val="FF0000"/>
                </a:solidFill>
              </a:rPr>
              <a:t>Lol</a:t>
            </a:r>
          </a:p>
          <a:p>
            <a:pPr algn="ctr"/>
            <a:r>
              <a:rPr lang="fr-FR" sz="1600" b="1" dirty="0" smtClean="0">
                <a:solidFill>
                  <a:srgbClr val="FF0000"/>
                </a:solidFill>
              </a:rPr>
              <a:t>Attends je préviens tous les potes</a:t>
            </a:r>
            <a:endParaRPr lang="fr-FR" sz="1600" b="1" dirty="0">
              <a:solidFill>
                <a:srgbClr val="FF0000"/>
              </a:solidFill>
            </a:endParaRPr>
          </a:p>
        </p:txBody>
      </p:sp>
      <p:sp>
        <p:nvSpPr>
          <p:cNvPr id="139" name="Rectangle à coins arrondis 138"/>
          <p:cNvSpPr/>
          <p:nvPr/>
        </p:nvSpPr>
        <p:spPr>
          <a:xfrm>
            <a:off x="2895353" y="1785419"/>
            <a:ext cx="1520466" cy="1000125"/>
          </a:xfrm>
          <a:prstGeom prst="wedgeRoundRectCallout">
            <a:avLst>
              <a:gd name="adj1" fmla="val 61426"/>
              <a:gd name="adj2" fmla="val 37738"/>
              <a:gd name="adj3" fmla="val 16667"/>
            </a:avLst>
          </a:prstGeom>
          <a:solidFill>
            <a:schemeClr val="accent2">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rgbClr val="FF0000"/>
                </a:solidFill>
              </a:rPr>
              <a:t>Il était puceau il n’a pas du lui faire bien mal </a:t>
            </a:r>
            <a:endParaRPr lang="fr-FR" sz="1600" b="1" dirty="0">
              <a:solidFill>
                <a:srgbClr val="FF0000"/>
              </a:solidFill>
            </a:endParaRPr>
          </a:p>
        </p:txBody>
      </p:sp>
      <p:sp>
        <p:nvSpPr>
          <p:cNvPr id="140" name="Rectangle à coins arrondis 139"/>
          <p:cNvSpPr/>
          <p:nvPr/>
        </p:nvSpPr>
        <p:spPr>
          <a:xfrm>
            <a:off x="10199087" y="1881807"/>
            <a:ext cx="1520466" cy="1000125"/>
          </a:xfrm>
          <a:prstGeom prst="wedgeRoundRectCallout">
            <a:avLst>
              <a:gd name="adj1" fmla="val 61426"/>
              <a:gd name="adj2" fmla="val 37738"/>
              <a:gd name="adj3" fmla="val 16667"/>
            </a:avLst>
          </a:prstGeom>
          <a:solidFill>
            <a:schemeClr val="accent2">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rgbClr val="FF0000"/>
                </a:solidFill>
              </a:rPr>
              <a:t>Il/Elle a fait une vidéo ? Tu partages ?</a:t>
            </a:r>
            <a:endParaRPr lang="fr-FR" sz="1600" b="1" dirty="0">
              <a:solidFill>
                <a:srgbClr val="FF0000"/>
              </a:solidFill>
            </a:endParaRPr>
          </a:p>
        </p:txBody>
      </p:sp>
      <p:sp>
        <p:nvSpPr>
          <p:cNvPr id="141" name="Rectangle à coins arrondis 140"/>
          <p:cNvSpPr/>
          <p:nvPr/>
        </p:nvSpPr>
        <p:spPr>
          <a:xfrm>
            <a:off x="303977" y="1688096"/>
            <a:ext cx="1760929" cy="1506422"/>
          </a:xfrm>
          <a:prstGeom prst="wedgeRoundRectCallout">
            <a:avLst>
              <a:gd name="adj1" fmla="val 61426"/>
              <a:gd name="adj2" fmla="val 37738"/>
              <a:gd name="adj3" fmla="val 16667"/>
            </a:avLst>
          </a:prstGeom>
          <a:solidFill>
            <a:schemeClr val="accent2">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rgbClr val="FF0000"/>
                </a:solidFill>
              </a:rPr>
              <a:t>LOL, il n’a même pas regardé sur le Net comment faut s’y prendre</a:t>
            </a:r>
            <a:endParaRPr lang="fr-FR" sz="1600" b="1" dirty="0">
              <a:solidFill>
                <a:srgbClr val="FF0000"/>
              </a:solidFill>
            </a:endParaRPr>
          </a:p>
        </p:txBody>
      </p:sp>
      <p:sp>
        <p:nvSpPr>
          <p:cNvPr id="142" name="Rectangle à coins arrondis 141"/>
          <p:cNvSpPr/>
          <p:nvPr/>
        </p:nvSpPr>
        <p:spPr>
          <a:xfrm>
            <a:off x="425501" y="4969457"/>
            <a:ext cx="1520466" cy="1000125"/>
          </a:xfrm>
          <a:prstGeom prst="wedgeRoundRectCallout">
            <a:avLst>
              <a:gd name="adj1" fmla="val 61426"/>
              <a:gd name="adj2" fmla="val 37738"/>
              <a:gd name="adj3" fmla="val 16667"/>
            </a:avLst>
          </a:prstGeom>
          <a:solidFill>
            <a:schemeClr val="accent2">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rgbClr val="FF0000"/>
                </a:solidFill>
              </a:rPr>
              <a:t>C’est quand même un peu dégueulasse</a:t>
            </a:r>
            <a:endParaRPr lang="fr-FR" sz="1600" b="1" dirty="0">
              <a:solidFill>
                <a:srgbClr val="FF0000"/>
              </a:solidFill>
            </a:endParaRPr>
          </a:p>
        </p:txBody>
      </p:sp>
      <p:sp>
        <p:nvSpPr>
          <p:cNvPr id="143" name="Rectangle à coins arrondis 142"/>
          <p:cNvSpPr/>
          <p:nvPr/>
        </p:nvSpPr>
        <p:spPr>
          <a:xfrm>
            <a:off x="2850170" y="4993234"/>
            <a:ext cx="1520466" cy="1000125"/>
          </a:xfrm>
          <a:prstGeom prst="wedgeRoundRectCallout">
            <a:avLst>
              <a:gd name="adj1" fmla="val 61426"/>
              <a:gd name="adj2" fmla="val 37738"/>
              <a:gd name="adj3" fmla="val 16667"/>
            </a:avLst>
          </a:prstGeom>
          <a:solidFill>
            <a:schemeClr val="accent2">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rgbClr val="FF0000"/>
                </a:solidFill>
              </a:rPr>
              <a:t>De toute façon </a:t>
            </a:r>
            <a:r>
              <a:rPr lang="fr-FR" sz="1600" b="1" dirty="0">
                <a:solidFill>
                  <a:srgbClr val="FF0000"/>
                </a:solidFill>
              </a:rPr>
              <a:t>I</a:t>
            </a:r>
            <a:r>
              <a:rPr lang="fr-FR" sz="1600" b="1" dirty="0" smtClean="0">
                <a:solidFill>
                  <a:srgbClr val="FF0000"/>
                </a:solidFill>
              </a:rPr>
              <a:t>l/Elle n’attendait que ça</a:t>
            </a:r>
            <a:endParaRPr lang="fr-FR" sz="1600" b="1" dirty="0">
              <a:solidFill>
                <a:srgbClr val="FF0000"/>
              </a:solidFill>
            </a:endParaRPr>
          </a:p>
        </p:txBody>
      </p:sp>
      <p:sp>
        <p:nvSpPr>
          <p:cNvPr id="144" name="Rectangle à coins arrondis 143"/>
          <p:cNvSpPr/>
          <p:nvPr/>
        </p:nvSpPr>
        <p:spPr>
          <a:xfrm>
            <a:off x="5297108" y="5032316"/>
            <a:ext cx="1520466" cy="1000125"/>
          </a:xfrm>
          <a:prstGeom prst="wedgeRoundRectCallout">
            <a:avLst>
              <a:gd name="adj1" fmla="val 61426"/>
              <a:gd name="adj2" fmla="val 37738"/>
              <a:gd name="adj3" fmla="val 16667"/>
            </a:avLst>
          </a:prstGeom>
          <a:solidFill>
            <a:schemeClr val="accent2">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rgbClr val="FF0000"/>
                </a:solidFill>
              </a:rPr>
              <a:t>Ça ne m’étonne pas</a:t>
            </a:r>
            <a:endParaRPr lang="fr-FR" sz="1600" b="1" dirty="0">
              <a:solidFill>
                <a:srgbClr val="FF0000"/>
              </a:solidFill>
            </a:endParaRPr>
          </a:p>
        </p:txBody>
      </p:sp>
      <p:sp>
        <p:nvSpPr>
          <p:cNvPr id="145" name="Rectangle à coins arrondis 144"/>
          <p:cNvSpPr/>
          <p:nvPr/>
        </p:nvSpPr>
        <p:spPr>
          <a:xfrm>
            <a:off x="7827380" y="5032316"/>
            <a:ext cx="1520466" cy="883220"/>
          </a:xfrm>
          <a:prstGeom prst="wedgeRoundRectCallout">
            <a:avLst>
              <a:gd name="adj1" fmla="val 61426"/>
              <a:gd name="adj2" fmla="val 37738"/>
              <a:gd name="adj3" fmla="val 16667"/>
            </a:avLst>
          </a:prstGeom>
          <a:solidFill>
            <a:schemeClr val="accent2">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rgbClr val="FF0000"/>
                </a:solidFill>
              </a:rPr>
              <a:t>Bye !</a:t>
            </a:r>
            <a:endParaRPr lang="fr-FR" sz="1600" b="1" dirty="0">
              <a:solidFill>
                <a:srgbClr val="FF0000"/>
              </a:solidFill>
            </a:endParaRPr>
          </a:p>
        </p:txBody>
      </p:sp>
      <p:sp>
        <p:nvSpPr>
          <p:cNvPr id="146" name="ZoneTexte 145"/>
          <p:cNvSpPr txBox="1"/>
          <p:nvPr/>
        </p:nvSpPr>
        <p:spPr>
          <a:xfrm>
            <a:off x="7671617" y="6044703"/>
            <a:ext cx="1831992" cy="584775"/>
          </a:xfrm>
          <a:prstGeom prst="rect">
            <a:avLst/>
          </a:prstGeom>
          <a:noFill/>
          <a:ln>
            <a:noFill/>
          </a:ln>
        </p:spPr>
        <p:txBody>
          <a:bodyPr wrap="square" rtlCol="0">
            <a:spAutoFit/>
          </a:bodyPr>
          <a:lstStyle/>
          <a:p>
            <a:pPr algn="ctr"/>
            <a:r>
              <a:rPr lang="fr-FR" sz="1600" b="1" dirty="0" smtClean="0">
                <a:solidFill>
                  <a:srgbClr val="FF0000"/>
                </a:solidFill>
              </a:rPr>
              <a:t> -&gt; Mettre fin à la ligne de dialogue</a:t>
            </a:r>
            <a:endParaRPr lang="fr-FR" sz="1600" b="1" dirty="0">
              <a:solidFill>
                <a:srgbClr val="FF0000"/>
              </a:solidFill>
            </a:endParaRPr>
          </a:p>
        </p:txBody>
      </p:sp>
      <p:sp>
        <p:nvSpPr>
          <p:cNvPr id="147" name="Rectangle à coins arrondis 146"/>
          <p:cNvSpPr/>
          <p:nvPr/>
        </p:nvSpPr>
        <p:spPr>
          <a:xfrm>
            <a:off x="10259850" y="4993234"/>
            <a:ext cx="1520466" cy="883220"/>
          </a:xfrm>
          <a:prstGeom prst="wedgeRoundRectCallout">
            <a:avLst>
              <a:gd name="adj1" fmla="val 61426"/>
              <a:gd name="adj2" fmla="val 37738"/>
              <a:gd name="adj3" fmla="val 16667"/>
            </a:avLst>
          </a:prstGeom>
          <a:solidFill>
            <a:schemeClr val="accent2">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rgbClr val="FF0000"/>
                </a:solidFill>
              </a:rPr>
              <a:t>Merci pour l’info</a:t>
            </a:r>
            <a:endParaRPr lang="fr-FR" sz="1600" b="1" dirty="0">
              <a:solidFill>
                <a:srgbClr val="FF0000"/>
              </a:solidFill>
            </a:endParaRPr>
          </a:p>
        </p:txBody>
      </p:sp>
    </p:spTree>
    <p:extLst>
      <p:ext uri="{BB962C8B-B14F-4D97-AF65-F5344CB8AC3E}">
        <p14:creationId xmlns:p14="http://schemas.microsoft.com/office/powerpoint/2010/main" val="41462520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p:cNvSpPr>
          <p:nvPr/>
        </p:nvSpPr>
        <p:spPr>
          <a:xfrm>
            <a:off x="0" y="0"/>
            <a:ext cx="12192000" cy="927463"/>
          </a:xfrm>
          <a:prstGeom prst="rect">
            <a:avLst/>
          </a:prstGeom>
          <a:solidFill>
            <a:schemeClr val="bg2">
              <a:lumMod val="75000"/>
            </a:schemeClr>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dirty="0" smtClean="0"/>
              <a:t>Principes et objectifs</a:t>
            </a:r>
            <a:endParaRPr lang="fr-FR" dirty="0"/>
          </a:p>
        </p:txBody>
      </p:sp>
      <p:sp>
        <p:nvSpPr>
          <p:cNvPr id="3" name="ZoneTexte 2"/>
          <p:cNvSpPr txBox="1"/>
          <p:nvPr/>
        </p:nvSpPr>
        <p:spPr>
          <a:xfrm>
            <a:off x="404949" y="1619794"/>
            <a:ext cx="11247120" cy="4801314"/>
          </a:xfrm>
          <a:prstGeom prst="rect">
            <a:avLst/>
          </a:prstGeom>
          <a:noFill/>
          <a:ln>
            <a:solidFill>
              <a:schemeClr val="accent1">
                <a:lumMod val="50000"/>
              </a:schemeClr>
            </a:solidFill>
          </a:ln>
        </p:spPr>
        <p:txBody>
          <a:bodyPr wrap="square" rtlCol="0">
            <a:spAutoFit/>
          </a:bodyPr>
          <a:lstStyle/>
          <a:p>
            <a:r>
              <a:rPr lang="fr-FR" dirty="0" smtClean="0"/>
              <a:t>Ce jeu se base sur une activité en trois temps qui se veulent courts pour la partie « jeu »</a:t>
            </a:r>
          </a:p>
          <a:p>
            <a:endParaRPr lang="fr-FR" dirty="0" smtClean="0"/>
          </a:p>
          <a:p>
            <a:r>
              <a:rPr lang="fr-FR" b="1" dirty="0" smtClean="0"/>
              <a:t>Phase 1</a:t>
            </a:r>
            <a:r>
              <a:rPr lang="fr-FR" dirty="0" smtClean="0"/>
              <a:t> : </a:t>
            </a:r>
            <a:r>
              <a:rPr lang="fr-FR" u="sng" dirty="0" smtClean="0"/>
              <a:t>les élèves créent des lignes de dialogues </a:t>
            </a:r>
            <a:r>
              <a:rPr lang="fr-FR" dirty="0" smtClean="0"/>
              <a:t>sur un sujet en lien avec une situation EVARS</a:t>
            </a:r>
          </a:p>
          <a:p>
            <a:r>
              <a:rPr lang="fr-FR" dirty="0" smtClean="0"/>
              <a:t>L’intérêt de cette phase est que chaque ligne de dialogue peut être différente selon les groupes (équipes) et donc faire suggérer qu’à partir d’une même situation les interactions sociales peuvent avoir des conséquences différentes.</a:t>
            </a:r>
          </a:p>
          <a:p>
            <a:endParaRPr lang="fr-FR" dirty="0"/>
          </a:p>
          <a:p>
            <a:r>
              <a:rPr lang="fr-FR" b="1" dirty="0" smtClean="0"/>
              <a:t>Phase 2 </a:t>
            </a:r>
            <a:r>
              <a:rPr lang="fr-FR" dirty="0" smtClean="0"/>
              <a:t>: c’est une phase où </a:t>
            </a:r>
            <a:r>
              <a:rPr lang="fr-FR" u="sng" dirty="0" smtClean="0"/>
              <a:t>les élèves apprennent à évaluer des interactions sociales </a:t>
            </a:r>
            <a:r>
              <a:rPr lang="fr-FR" dirty="0" smtClean="0"/>
              <a:t>selon deux critères : l’empathie et la fiabilité. Cela renvoie à deux compétences psycho-sociales travaillées dans cette activité : l’empathie et la pensée critique. </a:t>
            </a:r>
          </a:p>
          <a:p>
            <a:endParaRPr lang="fr-FR" dirty="0" smtClean="0"/>
          </a:p>
          <a:p>
            <a:r>
              <a:rPr lang="fr-FR" b="1" dirty="0" smtClean="0"/>
              <a:t>Phase 3 </a:t>
            </a:r>
            <a:r>
              <a:rPr lang="fr-FR" dirty="0" smtClean="0"/>
              <a:t>: le prolongement permet aux élèves d’investiguer dans deux champs : </a:t>
            </a:r>
            <a:r>
              <a:rPr lang="fr-FR" b="1" dirty="0" smtClean="0"/>
              <a:t>trouver des informations </a:t>
            </a:r>
            <a:r>
              <a:rPr lang="fr-FR" dirty="0" smtClean="0"/>
              <a:t>(EVARS) </a:t>
            </a:r>
            <a:r>
              <a:rPr lang="fr-FR" b="1" dirty="0" smtClean="0"/>
              <a:t>fiables</a:t>
            </a:r>
            <a:r>
              <a:rPr lang="fr-FR" dirty="0" smtClean="0"/>
              <a:t> (EMI), voire certaines lois (EMC).</a:t>
            </a:r>
          </a:p>
          <a:p>
            <a:r>
              <a:rPr lang="fr-FR" dirty="0" smtClean="0"/>
              <a:t>Réfléchir au changement de personnages permet d’interroger certains stéréotypes (Par exemple aurait-on eu les mêmes dialogues si les deux personnages étaient deux garçons, deux filles ?) qui peuvent être véhiculés par l’Internet.</a:t>
            </a:r>
          </a:p>
          <a:p>
            <a:r>
              <a:rPr lang="fr-FR" dirty="0" smtClean="0"/>
              <a:t>Pornographie, homophobie, harcèlement, etc. seront des sujets d’ouverture évidents.</a:t>
            </a:r>
            <a:endParaRPr lang="fr-FR" dirty="0"/>
          </a:p>
          <a:p>
            <a:endParaRPr lang="fr-FR" dirty="0" smtClean="0"/>
          </a:p>
          <a:p>
            <a:endParaRPr lang="fr-FR" dirty="0"/>
          </a:p>
        </p:txBody>
      </p:sp>
    </p:spTree>
    <p:extLst>
      <p:ext uri="{BB962C8B-B14F-4D97-AF65-F5344CB8AC3E}">
        <p14:creationId xmlns:p14="http://schemas.microsoft.com/office/powerpoint/2010/main" val="37699757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Titre 1"/>
          <p:cNvSpPr txBox="1">
            <a:spLocks/>
          </p:cNvSpPr>
          <p:nvPr/>
        </p:nvSpPr>
        <p:spPr>
          <a:xfrm>
            <a:off x="0" y="2"/>
            <a:ext cx="12192000" cy="632114"/>
          </a:xfrm>
          <a:prstGeom prst="rect">
            <a:avLst/>
          </a:prstGeom>
          <a:solidFill>
            <a:schemeClr val="bg2">
              <a:lumMod val="75000"/>
            </a:schemeClr>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dirty="0" smtClean="0"/>
              <a:t>Cartes Dialogue</a:t>
            </a:r>
            <a:endParaRPr lang="fr-FR" dirty="0"/>
          </a:p>
        </p:txBody>
      </p:sp>
      <p:grpSp>
        <p:nvGrpSpPr>
          <p:cNvPr id="2" name="Groupe 1"/>
          <p:cNvGrpSpPr/>
          <p:nvPr/>
        </p:nvGrpSpPr>
        <p:grpSpPr>
          <a:xfrm>
            <a:off x="42567" y="662674"/>
            <a:ext cx="2396582" cy="3037902"/>
            <a:chOff x="394156" y="1038665"/>
            <a:chExt cx="2095656" cy="2656449"/>
          </a:xfrm>
          <a:solidFill>
            <a:schemeClr val="accent2">
              <a:lumMod val="40000"/>
              <a:lumOff val="60000"/>
            </a:schemeClr>
          </a:solidFill>
        </p:grpSpPr>
        <p:sp>
          <p:nvSpPr>
            <p:cNvPr id="3" name="Rectangle à coins arrondis 2"/>
            <p:cNvSpPr/>
            <p:nvPr/>
          </p:nvSpPr>
          <p:spPr>
            <a:xfrm>
              <a:off x="394156" y="1038665"/>
              <a:ext cx="2095656" cy="2656449"/>
            </a:xfrm>
            <a:prstGeom prst="roundRect">
              <a:avLst>
                <a:gd name="adj" fmla="val 9863"/>
              </a:avLst>
            </a:prstGeom>
            <a:grp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4" name="Groupe 3"/>
            <p:cNvGrpSpPr/>
            <p:nvPr/>
          </p:nvGrpSpPr>
          <p:grpSpPr>
            <a:xfrm>
              <a:off x="506896" y="1173134"/>
              <a:ext cx="1920976" cy="2409031"/>
              <a:chOff x="7612942" y="1700261"/>
              <a:chExt cx="1920976" cy="2409031"/>
            </a:xfrm>
            <a:grpFill/>
          </p:grpSpPr>
          <p:sp>
            <p:nvSpPr>
              <p:cNvPr id="5" name="Rectangle à coins arrondis 4"/>
              <p:cNvSpPr/>
              <p:nvPr/>
            </p:nvSpPr>
            <p:spPr>
              <a:xfrm>
                <a:off x="7612942" y="1700261"/>
                <a:ext cx="1888172" cy="2409031"/>
              </a:xfrm>
              <a:prstGeom prst="roundRect">
                <a:avLst>
                  <a:gd name="adj" fmla="val 9863"/>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6" name="Rectangle à coins arrondis 5"/>
              <p:cNvSpPr/>
              <p:nvPr/>
            </p:nvSpPr>
            <p:spPr>
              <a:xfrm>
                <a:off x="7612942" y="1700261"/>
                <a:ext cx="1888172" cy="353622"/>
              </a:xfrm>
              <a:prstGeom prst="roundRect">
                <a:avLst>
                  <a:gd name="adj" fmla="val 50000"/>
                </a:avLst>
              </a:prstGeom>
              <a:grp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7" name="ZoneTexte 6"/>
              <p:cNvSpPr txBox="1"/>
              <p:nvPr/>
            </p:nvSpPr>
            <p:spPr>
              <a:xfrm>
                <a:off x="7648846" y="1717970"/>
                <a:ext cx="1885072" cy="307777"/>
              </a:xfrm>
              <a:prstGeom prst="rect">
                <a:avLst/>
              </a:prstGeom>
              <a:noFill/>
              <a:ln>
                <a:noFill/>
              </a:ln>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grpSp>
        <p:nvGrpSpPr>
          <p:cNvPr id="66" name="Groupe 65"/>
          <p:cNvGrpSpPr/>
          <p:nvPr/>
        </p:nvGrpSpPr>
        <p:grpSpPr>
          <a:xfrm>
            <a:off x="2480455" y="3767846"/>
            <a:ext cx="2396582" cy="3037902"/>
            <a:chOff x="394156" y="1038665"/>
            <a:chExt cx="2095656" cy="2656449"/>
          </a:xfrm>
          <a:solidFill>
            <a:schemeClr val="accent2">
              <a:lumMod val="40000"/>
              <a:lumOff val="60000"/>
            </a:schemeClr>
          </a:solidFill>
        </p:grpSpPr>
        <p:sp>
          <p:nvSpPr>
            <p:cNvPr id="73" name="Rectangle à coins arrondis 72"/>
            <p:cNvSpPr/>
            <p:nvPr/>
          </p:nvSpPr>
          <p:spPr>
            <a:xfrm>
              <a:off x="394156" y="1038665"/>
              <a:ext cx="2095656" cy="2656449"/>
            </a:xfrm>
            <a:prstGeom prst="roundRect">
              <a:avLst>
                <a:gd name="adj" fmla="val 9863"/>
              </a:avLst>
            </a:prstGeom>
            <a:grp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74" name="Groupe 73"/>
            <p:cNvGrpSpPr/>
            <p:nvPr/>
          </p:nvGrpSpPr>
          <p:grpSpPr>
            <a:xfrm>
              <a:off x="506896" y="1173134"/>
              <a:ext cx="1920976" cy="2409031"/>
              <a:chOff x="7612942" y="1700261"/>
              <a:chExt cx="1920976" cy="2409031"/>
            </a:xfrm>
            <a:grpFill/>
          </p:grpSpPr>
          <p:sp>
            <p:nvSpPr>
              <p:cNvPr id="75" name="Rectangle à coins arrondis 74"/>
              <p:cNvSpPr/>
              <p:nvPr/>
            </p:nvSpPr>
            <p:spPr>
              <a:xfrm>
                <a:off x="7612942" y="1700261"/>
                <a:ext cx="1888172" cy="2409031"/>
              </a:xfrm>
              <a:prstGeom prst="roundRect">
                <a:avLst>
                  <a:gd name="adj" fmla="val 9863"/>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76" name="Rectangle à coins arrondis 75"/>
              <p:cNvSpPr/>
              <p:nvPr/>
            </p:nvSpPr>
            <p:spPr>
              <a:xfrm>
                <a:off x="7612942" y="1700261"/>
                <a:ext cx="1888172" cy="353622"/>
              </a:xfrm>
              <a:prstGeom prst="roundRect">
                <a:avLst>
                  <a:gd name="adj" fmla="val 50000"/>
                </a:avLst>
              </a:prstGeom>
              <a:grp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77" name="ZoneTexte 76"/>
              <p:cNvSpPr txBox="1"/>
              <p:nvPr/>
            </p:nvSpPr>
            <p:spPr>
              <a:xfrm>
                <a:off x="7648846" y="1717970"/>
                <a:ext cx="1885072" cy="307777"/>
              </a:xfrm>
              <a:prstGeom prst="rect">
                <a:avLst/>
              </a:prstGeom>
              <a:noFill/>
              <a:ln>
                <a:noFill/>
              </a:ln>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grpSp>
        <p:nvGrpSpPr>
          <p:cNvPr id="78" name="Groupe 77"/>
          <p:cNvGrpSpPr/>
          <p:nvPr/>
        </p:nvGrpSpPr>
        <p:grpSpPr>
          <a:xfrm>
            <a:off x="4918859" y="3750427"/>
            <a:ext cx="2396582" cy="3037902"/>
            <a:chOff x="394156" y="1038665"/>
            <a:chExt cx="2095656" cy="2656449"/>
          </a:xfrm>
          <a:solidFill>
            <a:schemeClr val="accent2">
              <a:lumMod val="40000"/>
              <a:lumOff val="60000"/>
            </a:schemeClr>
          </a:solidFill>
        </p:grpSpPr>
        <p:sp>
          <p:nvSpPr>
            <p:cNvPr id="80" name="Rectangle à coins arrondis 79"/>
            <p:cNvSpPr/>
            <p:nvPr/>
          </p:nvSpPr>
          <p:spPr>
            <a:xfrm>
              <a:off x="394156" y="1038665"/>
              <a:ext cx="2095656" cy="2656449"/>
            </a:xfrm>
            <a:prstGeom prst="roundRect">
              <a:avLst>
                <a:gd name="adj" fmla="val 9863"/>
              </a:avLst>
            </a:prstGeom>
            <a:grp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81" name="Groupe 80"/>
            <p:cNvGrpSpPr/>
            <p:nvPr/>
          </p:nvGrpSpPr>
          <p:grpSpPr>
            <a:xfrm>
              <a:off x="506896" y="1173134"/>
              <a:ext cx="1920976" cy="2409031"/>
              <a:chOff x="7612942" y="1700261"/>
              <a:chExt cx="1920976" cy="2409031"/>
            </a:xfrm>
            <a:grpFill/>
          </p:grpSpPr>
          <p:sp>
            <p:nvSpPr>
              <p:cNvPr id="82" name="Rectangle à coins arrondis 81"/>
              <p:cNvSpPr/>
              <p:nvPr/>
            </p:nvSpPr>
            <p:spPr>
              <a:xfrm>
                <a:off x="7612942" y="1700261"/>
                <a:ext cx="1888172" cy="2409031"/>
              </a:xfrm>
              <a:prstGeom prst="roundRect">
                <a:avLst>
                  <a:gd name="adj" fmla="val 9863"/>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83" name="Rectangle à coins arrondis 82"/>
              <p:cNvSpPr/>
              <p:nvPr/>
            </p:nvSpPr>
            <p:spPr>
              <a:xfrm>
                <a:off x="7612942" y="1700261"/>
                <a:ext cx="1888172" cy="353622"/>
              </a:xfrm>
              <a:prstGeom prst="roundRect">
                <a:avLst>
                  <a:gd name="adj" fmla="val 50000"/>
                </a:avLst>
              </a:prstGeom>
              <a:grp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84" name="ZoneTexte 83"/>
              <p:cNvSpPr txBox="1"/>
              <p:nvPr/>
            </p:nvSpPr>
            <p:spPr>
              <a:xfrm>
                <a:off x="7648846" y="1717970"/>
                <a:ext cx="1885072" cy="307777"/>
              </a:xfrm>
              <a:prstGeom prst="rect">
                <a:avLst/>
              </a:prstGeom>
              <a:noFill/>
              <a:ln>
                <a:noFill/>
              </a:ln>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grpSp>
        <p:nvGrpSpPr>
          <p:cNvPr id="85" name="Groupe 84"/>
          <p:cNvGrpSpPr/>
          <p:nvPr/>
        </p:nvGrpSpPr>
        <p:grpSpPr>
          <a:xfrm>
            <a:off x="7370325" y="3733008"/>
            <a:ext cx="2396582" cy="3037902"/>
            <a:chOff x="394156" y="1038665"/>
            <a:chExt cx="2095656" cy="2656449"/>
          </a:xfrm>
          <a:solidFill>
            <a:schemeClr val="accent2">
              <a:lumMod val="40000"/>
              <a:lumOff val="60000"/>
            </a:schemeClr>
          </a:solidFill>
        </p:grpSpPr>
        <p:sp>
          <p:nvSpPr>
            <p:cNvPr id="86" name="Rectangle à coins arrondis 85"/>
            <p:cNvSpPr/>
            <p:nvPr/>
          </p:nvSpPr>
          <p:spPr>
            <a:xfrm>
              <a:off x="394156" y="1038665"/>
              <a:ext cx="2095656" cy="2656449"/>
            </a:xfrm>
            <a:prstGeom prst="roundRect">
              <a:avLst>
                <a:gd name="adj" fmla="val 9863"/>
              </a:avLst>
            </a:prstGeom>
            <a:grp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87" name="Groupe 86"/>
            <p:cNvGrpSpPr/>
            <p:nvPr/>
          </p:nvGrpSpPr>
          <p:grpSpPr>
            <a:xfrm>
              <a:off x="506896" y="1173134"/>
              <a:ext cx="1920976" cy="2409031"/>
              <a:chOff x="7612942" y="1700261"/>
              <a:chExt cx="1920976" cy="2409031"/>
            </a:xfrm>
            <a:grpFill/>
          </p:grpSpPr>
          <p:sp>
            <p:nvSpPr>
              <p:cNvPr id="88" name="Rectangle à coins arrondis 87"/>
              <p:cNvSpPr/>
              <p:nvPr/>
            </p:nvSpPr>
            <p:spPr>
              <a:xfrm>
                <a:off x="7612942" y="1700261"/>
                <a:ext cx="1888172" cy="2409031"/>
              </a:xfrm>
              <a:prstGeom prst="roundRect">
                <a:avLst>
                  <a:gd name="adj" fmla="val 9863"/>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89" name="Rectangle à coins arrondis 88"/>
              <p:cNvSpPr/>
              <p:nvPr/>
            </p:nvSpPr>
            <p:spPr>
              <a:xfrm>
                <a:off x="7612942" y="1700261"/>
                <a:ext cx="1888172" cy="353622"/>
              </a:xfrm>
              <a:prstGeom prst="roundRect">
                <a:avLst>
                  <a:gd name="adj" fmla="val 50000"/>
                </a:avLst>
              </a:prstGeom>
              <a:grp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90" name="ZoneTexte 89"/>
              <p:cNvSpPr txBox="1"/>
              <p:nvPr/>
            </p:nvSpPr>
            <p:spPr>
              <a:xfrm>
                <a:off x="7648846" y="1717970"/>
                <a:ext cx="1885072" cy="307777"/>
              </a:xfrm>
              <a:prstGeom prst="rect">
                <a:avLst/>
              </a:prstGeom>
              <a:noFill/>
              <a:ln>
                <a:noFill/>
              </a:ln>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grpSp>
        <p:nvGrpSpPr>
          <p:cNvPr id="91" name="Groupe 90"/>
          <p:cNvGrpSpPr/>
          <p:nvPr/>
        </p:nvGrpSpPr>
        <p:grpSpPr>
          <a:xfrm>
            <a:off x="9821792" y="3702526"/>
            <a:ext cx="2396582" cy="3037902"/>
            <a:chOff x="394156" y="1038665"/>
            <a:chExt cx="2095656" cy="2656449"/>
          </a:xfrm>
          <a:solidFill>
            <a:schemeClr val="accent2">
              <a:lumMod val="40000"/>
              <a:lumOff val="60000"/>
            </a:schemeClr>
          </a:solidFill>
        </p:grpSpPr>
        <p:sp>
          <p:nvSpPr>
            <p:cNvPr id="92" name="Rectangle à coins arrondis 91"/>
            <p:cNvSpPr/>
            <p:nvPr/>
          </p:nvSpPr>
          <p:spPr>
            <a:xfrm>
              <a:off x="394156" y="1038665"/>
              <a:ext cx="2095656" cy="2656449"/>
            </a:xfrm>
            <a:prstGeom prst="roundRect">
              <a:avLst>
                <a:gd name="adj" fmla="val 9863"/>
              </a:avLst>
            </a:prstGeom>
            <a:grp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93" name="Groupe 92"/>
            <p:cNvGrpSpPr/>
            <p:nvPr/>
          </p:nvGrpSpPr>
          <p:grpSpPr>
            <a:xfrm>
              <a:off x="506896" y="1173134"/>
              <a:ext cx="1920976" cy="2409031"/>
              <a:chOff x="7612942" y="1700261"/>
              <a:chExt cx="1920976" cy="2409031"/>
            </a:xfrm>
            <a:grpFill/>
          </p:grpSpPr>
          <p:sp>
            <p:nvSpPr>
              <p:cNvPr id="94" name="Rectangle à coins arrondis 93"/>
              <p:cNvSpPr/>
              <p:nvPr/>
            </p:nvSpPr>
            <p:spPr>
              <a:xfrm>
                <a:off x="7612942" y="1700261"/>
                <a:ext cx="1888172" cy="2409031"/>
              </a:xfrm>
              <a:prstGeom prst="roundRect">
                <a:avLst>
                  <a:gd name="adj" fmla="val 9863"/>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95" name="Rectangle à coins arrondis 94"/>
              <p:cNvSpPr/>
              <p:nvPr/>
            </p:nvSpPr>
            <p:spPr>
              <a:xfrm>
                <a:off x="7612942" y="1700261"/>
                <a:ext cx="1888172" cy="353622"/>
              </a:xfrm>
              <a:prstGeom prst="roundRect">
                <a:avLst>
                  <a:gd name="adj" fmla="val 50000"/>
                </a:avLst>
              </a:prstGeom>
              <a:grp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96" name="ZoneTexte 95"/>
              <p:cNvSpPr txBox="1"/>
              <p:nvPr/>
            </p:nvSpPr>
            <p:spPr>
              <a:xfrm>
                <a:off x="7648846" y="1717970"/>
                <a:ext cx="1885072" cy="307777"/>
              </a:xfrm>
              <a:prstGeom prst="rect">
                <a:avLst/>
              </a:prstGeom>
              <a:noFill/>
              <a:ln>
                <a:noFill/>
              </a:ln>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grpSp>
        <p:nvGrpSpPr>
          <p:cNvPr id="97" name="Groupe 96"/>
          <p:cNvGrpSpPr/>
          <p:nvPr/>
        </p:nvGrpSpPr>
        <p:grpSpPr>
          <a:xfrm>
            <a:off x="2489162" y="667587"/>
            <a:ext cx="2396582" cy="3037902"/>
            <a:chOff x="394156" y="1038665"/>
            <a:chExt cx="2095656" cy="2656449"/>
          </a:xfrm>
          <a:solidFill>
            <a:schemeClr val="accent2">
              <a:lumMod val="40000"/>
              <a:lumOff val="60000"/>
            </a:schemeClr>
          </a:solidFill>
        </p:grpSpPr>
        <p:sp>
          <p:nvSpPr>
            <p:cNvPr id="98" name="Rectangle à coins arrondis 97"/>
            <p:cNvSpPr/>
            <p:nvPr/>
          </p:nvSpPr>
          <p:spPr>
            <a:xfrm>
              <a:off x="394156" y="1038665"/>
              <a:ext cx="2095656" cy="2656449"/>
            </a:xfrm>
            <a:prstGeom prst="roundRect">
              <a:avLst>
                <a:gd name="adj" fmla="val 9863"/>
              </a:avLst>
            </a:prstGeom>
            <a:grp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99" name="Groupe 98"/>
            <p:cNvGrpSpPr/>
            <p:nvPr/>
          </p:nvGrpSpPr>
          <p:grpSpPr>
            <a:xfrm>
              <a:off x="506896" y="1173134"/>
              <a:ext cx="1920976" cy="2409031"/>
              <a:chOff x="7612942" y="1700261"/>
              <a:chExt cx="1920976" cy="2409031"/>
            </a:xfrm>
            <a:grpFill/>
          </p:grpSpPr>
          <p:sp>
            <p:nvSpPr>
              <p:cNvPr id="100" name="Rectangle à coins arrondis 99"/>
              <p:cNvSpPr/>
              <p:nvPr/>
            </p:nvSpPr>
            <p:spPr>
              <a:xfrm>
                <a:off x="7612942" y="1700261"/>
                <a:ext cx="1888172" cy="2409031"/>
              </a:xfrm>
              <a:prstGeom prst="roundRect">
                <a:avLst>
                  <a:gd name="adj" fmla="val 9863"/>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01" name="Rectangle à coins arrondis 100"/>
              <p:cNvSpPr/>
              <p:nvPr/>
            </p:nvSpPr>
            <p:spPr>
              <a:xfrm>
                <a:off x="7612942" y="1700261"/>
                <a:ext cx="1888172" cy="353622"/>
              </a:xfrm>
              <a:prstGeom prst="roundRect">
                <a:avLst>
                  <a:gd name="adj" fmla="val 50000"/>
                </a:avLst>
              </a:prstGeom>
              <a:grp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02" name="ZoneTexte 101"/>
              <p:cNvSpPr txBox="1"/>
              <p:nvPr/>
            </p:nvSpPr>
            <p:spPr>
              <a:xfrm>
                <a:off x="7648846" y="1717970"/>
                <a:ext cx="1885072" cy="307777"/>
              </a:xfrm>
              <a:prstGeom prst="rect">
                <a:avLst/>
              </a:prstGeom>
              <a:noFill/>
              <a:ln>
                <a:noFill/>
              </a:ln>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grpSp>
        <p:nvGrpSpPr>
          <p:cNvPr id="103" name="Groupe 102"/>
          <p:cNvGrpSpPr/>
          <p:nvPr/>
        </p:nvGrpSpPr>
        <p:grpSpPr>
          <a:xfrm>
            <a:off x="4927566" y="650168"/>
            <a:ext cx="2396582" cy="3037902"/>
            <a:chOff x="394156" y="1038665"/>
            <a:chExt cx="2095656" cy="2656449"/>
          </a:xfrm>
          <a:solidFill>
            <a:schemeClr val="accent2">
              <a:lumMod val="40000"/>
              <a:lumOff val="60000"/>
            </a:schemeClr>
          </a:solidFill>
        </p:grpSpPr>
        <p:sp>
          <p:nvSpPr>
            <p:cNvPr id="104" name="Rectangle à coins arrondis 103"/>
            <p:cNvSpPr/>
            <p:nvPr/>
          </p:nvSpPr>
          <p:spPr>
            <a:xfrm>
              <a:off x="394156" y="1038665"/>
              <a:ext cx="2095656" cy="2656449"/>
            </a:xfrm>
            <a:prstGeom prst="roundRect">
              <a:avLst>
                <a:gd name="adj" fmla="val 9863"/>
              </a:avLst>
            </a:prstGeom>
            <a:grp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105" name="Groupe 104"/>
            <p:cNvGrpSpPr/>
            <p:nvPr/>
          </p:nvGrpSpPr>
          <p:grpSpPr>
            <a:xfrm>
              <a:off x="506896" y="1173134"/>
              <a:ext cx="1920976" cy="2409031"/>
              <a:chOff x="7612942" y="1700261"/>
              <a:chExt cx="1920976" cy="2409031"/>
            </a:xfrm>
            <a:grpFill/>
          </p:grpSpPr>
          <p:sp>
            <p:nvSpPr>
              <p:cNvPr id="106" name="Rectangle à coins arrondis 105"/>
              <p:cNvSpPr/>
              <p:nvPr/>
            </p:nvSpPr>
            <p:spPr>
              <a:xfrm>
                <a:off x="7612942" y="1700261"/>
                <a:ext cx="1888172" cy="2409031"/>
              </a:xfrm>
              <a:prstGeom prst="roundRect">
                <a:avLst>
                  <a:gd name="adj" fmla="val 9863"/>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07" name="Rectangle à coins arrondis 106"/>
              <p:cNvSpPr/>
              <p:nvPr/>
            </p:nvSpPr>
            <p:spPr>
              <a:xfrm>
                <a:off x="7612942" y="1700261"/>
                <a:ext cx="1888172" cy="353622"/>
              </a:xfrm>
              <a:prstGeom prst="roundRect">
                <a:avLst>
                  <a:gd name="adj" fmla="val 50000"/>
                </a:avLst>
              </a:prstGeom>
              <a:grp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08" name="ZoneTexte 107"/>
              <p:cNvSpPr txBox="1"/>
              <p:nvPr/>
            </p:nvSpPr>
            <p:spPr>
              <a:xfrm>
                <a:off x="7648846" y="1717970"/>
                <a:ext cx="1885072" cy="307777"/>
              </a:xfrm>
              <a:prstGeom prst="rect">
                <a:avLst/>
              </a:prstGeom>
              <a:noFill/>
              <a:ln>
                <a:noFill/>
              </a:ln>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grpSp>
        <p:nvGrpSpPr>
          <p:cNvPr id="109" name="Groupe 108"/>
          <p:cNvGrpSpPr/>
          <p:nvPr/>
        </p:nvGrpSpPr>
        <p:grpSpPr>
          <a:xfrm>
            <a:off x="7379032" y="632749"/>
            <a:ext cx="2396582" cy="3037902"/>
            <a:chOff x="394156" y="1038665"/>
            <a:chExt cx="2095656" cy="2656449"/>
          </a:xfrm>
          <a:solidFill>
            <a:schemeClr val="accent2">
              <a:lumMod val="40000"/>
              <a:lumOff val="60000"/>
            </a:schemeClr>
          </a:solidFill>
        </p:grpSpPr>
        <p:sp>
          <p:nvSpPr>
            <p:cNvPr id="110" name="Rectangle à coins arrondis 109"/>
            <p:cNvSpPr/>
            <p:nvPr/>
          </p:nvSpPr>
          <p:spPr>
            <a:xfrm>
              <a:off x="394156" y="1038665"/>
              <a:ext cx="2095656" cy="2656449"/>
            </a:xfrm>
            <a:prstGeom prst="roundRect">
              <a:avLst>
                <a:gd name="adj" fmla="val 9863"/>
              </a:avLst>
            </a:prstGeom>
            <a:grp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111" name="Groupe 110"/>
            <p:cNvGrpSpPr/>
            <p:nvPr/>
          </p:nvGrpSpPr>
          <p:grpSpPr>
            <a:xfrm>
              <a:off x="506896" y="1173134"/>
              <a:ext cx="1920976" cy="2409031"/>
              <a:chOff x="7612942" y="1700261"/>
              <a:chExt cx="1920976" cy="2409031"/>
            </a:xfrm>
            <a:grpFill/>
          </p:grpSpPr>
          <p:sp>
            <p:nvSpPr>
              <p:cNvPr id="112" name="Rectangle à coins arrondis 111"/>
              <p:cNvSpPr/>
              <p:nvPr/>
            </p:nvSpPr>
            <p:spPr>
              <a:xfrm>
                <a:off x="7612942" y="1700261"/>
                <a:ext cx="1888172" cy="2409031"/>
              </a:xfrm>
              <a:prstGeom prst="roundRect">
                <a:avLst>
                  <a:gd name="adj" fmla="val 9863"/>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13" name="Rectangle à coins arrondis 112"/>
              <p:cNvSpPr/>
              <p:nvPr/>
            </p:nvSpPr>
            <p:spPr>
              <a:xfrm>
                <a:off x="7612942" y="1700261"/>
                <a:ext cx="1888172" cy="353622"/>
              </a:xfrm>
              <a:prstGeom prst="roundRect">
                <a:avLst>
                  <a:gd name="adj" fmla="val 50000"/>
                </a:avLst>
              </a:prstGeom>
              <a:grp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14" name="ZoneTexte 113"/>
              <p:cNvSpPr txBox="1"/>
              <p:nvPr/>
            </p:nvSpPr>
            <p:spPr>
              <a:xfrm>
                <a:off x="7648846" y="1717970"/>
                <a:ext cx="1885072" cy="307777"/>
              </a:xfrm>
              <a:prstGeom prst="rect">
                <a:avLst/>
              </a:prstGeom>
              <a:noFill/>
              <a:ln>
                <a:noFill/>
              </a:ln>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grpSp>
        <p:nvGrpSpPr>
          <p:cNvPr id="115" name="Groupe 114"/>
          <p:cNvGrpSpPr/>
          <p:nvPr/>
        </p:nvGrpSpPr>
        <p:grpSpPr>
          <a:xfrm>
            <a:off x="9830499" y="602267"/>
            <a:ext cx="2396582" cy="3037902"/>
            <a:chOff x="394156" y="1038665"/>
            <a:chExt cx="2095656" cy="2656449"/>
          </a:xfrm>
          <a:solidFill>
            <a:schemeClr val="accent2">
              <a:lumMod val="40000"/>
              <a:lumOff val="60000"/>
            </a:schemeClr>
          </a:solidFill>
        </p:grpSpPr>
        <p:sp>
          <p:nvSpPr>
            <p:cNvPr id="116" name="Rectangle à coins arrondis 115"/>
            <p:cNvSpPr/>
            <p:nvPr/>
          </p:nvSpPr>
          <p:spPr>
            <a:xfrm>
              <a:off x="394156" y="1038665"/>
              <a:ext cx="2095656" cy="2656449"/>
            </a:xfrm>
            <a:prstGeom prst="roundRect">
              <a:avLst>
                <a:gd name="adj" fmla="val 9863"/>
              </a:avLst>
            </a:prstGeom>
            <a:grp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117" name="Groupe 116"/>
            <p:cNvGrpSpPr/>
            <p:nvPr/>
          </p:nvGrpSpPr>
          <p:grpSpPr>
            <a:xfrm>
              <a:off x="506896" y="1173134"/>
              <a:ext cx="1920976" cy="2409031"/>
              <a:chOff x="7612942" y="1700261"/>
              <a:chExt cx="1920976" cy="2409031"/>
            </a:xfrm>
            <a:grpFill/>
          </p:grpSpPr>
          <p:sp>
            <p:nvSpPr>
              <p:cNvPr id="118" name="Rectangle à coins arrondis 117"/>
              <p:cNvSpPr/>
              <p:nvPr/>
            </p:nvSpPr>
            <p:spPr>
              <a:xfrm>
                <a:off x="7612942" y="1700261"/>
                <a:ext cx="1888172" cy="2409031"/>
              </a:xfrm>
              <a:prstGeom prst="roundRect">
                <a:avLst>
                  <a:gd name="adj" fmla="val 9863"/>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19" name="Rectangle à coins arrondis 118"/>
              <p:cNvSpPr/>
              <p:nvPr/>
            </p:nvSpPr>
            <p:spPr>
              <a:xfrm>
                <a:off x="7612942" y="1700261"/>
                <a:ext cx="1888172" cy="353622"/>
              </a:xfrm>
              <a:prstGeom prst="roundRect">
                <a:avLst>
                  <a:gd name="adj" fmla="val 50000"/>
                </a:avLst>
              </a:prstGeom>
              <a:grp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20" name="ZoneTexte 119"/>
              <p:cNvSpPr txBox="1"/>
              <p:nvPr/>
            </p:nvSpPr>
            <p:spPr>
              <a:xfrm>
                <a:off x="7648846" y="1717970"/>
                <a:ext cx="1885072" cy="307777"/>
              </a:xfrm>
              <a:prstGeom prst="rect">
                <a:avLst/>
              </a:prstGeom>
              <a:noFill/>
              <a:ln>
                <a:noFill/>
              </a:ln>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grpSp>
        <p:nvGrpSpPr>
          <p:cNvPr id="121" name="Groupe 120"/>
          <p:cNvGrpSpPr/>
          <p:nvPr/>
        </p:nvGrpSpPr>
        <p:grpSpPr>
          <a:xfrm>
            <a:off x="38211" y="3754223"/>
            <a:ext cx="2396582" cy="3037902"/>
            <a:chOff x="394156" y="1038665"/>
            <a:chExt cx="2095656" cy="2656449"/>
          </a:xfrm>
          <a:solidFill>
            <a:schemeClr val="accent2">
              <a:lumMod val="40000"/>
              <a:lumOff val="60000"/>
            </a:schemeClr>
          </a:solidFill>
        </p:grpSpPr>
        <p:sp>
          <p:nvSpPr>
            <p:cNvPr id="122" name="Rectangle à coins arrondis 121"/>
            <p:cNvSpPr/>
            <p:nvPr/>
          </p:nvSpPr>
          <p:spPr>
            <a:xfrm>
              <a:off x="394156" y="1038665"/>
              <a:ext cx="2095656" cy="2656449"/>
            </a:xfrm>
            <a:prstGeom prst="roundRect">
              <a:avLst>
                <a:gd name="adj" fmla="val 9863"/>
              </a:avLst>
            </a:prstGeom>
            <a:grp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123" name="Groupe 122"/>
            <p:cNvGrpSpPr/>
            <p:nvPr/>
          </p:nvGrpSpPr>
          <p:grpSpPr>
            <a:xfrm>
              <a:off x="506896" y="1173134"/>
              <a:ext cx="1920976" cy="2409031"/>
              <a:chOff x="7612942" y="1700261"/>
              <a:chExt cx="1920976" cy="2409031"/>
            </a:xfrm>
            <a:grpFill/>
          </p:grpSpPr>
          <p:sp>
            <p:nvSpPr>
              <p:cNvPr id="124" name="Rectangle à coins arrondis 123"/>
              <p:cNvSpPr/>
              <p:nvPr/>
            </p:nvSpPr>
            <p:spPr>
              <a:xfrm>
                <a:off x="7612942" y="1700261"/>
                <a:ext cx="1888172" cy="2409031"/>
              </a:xfrm>
              <a:prstGeom prst="roundRect">
                <a:avLst>
                  <a:gd name="adj" fmla="val 9863"/>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25" name="Rectangle à coins arrondis 124"/>
              <p:cNvSpPr/>
              <p:nvPr/>
            </p:nvSpPr>
            <p:spPr>
              <a:xfrm>
                <a:off x="7612942" y="1700261"/>
                <a:ext cx="1888172" cy="353622"/>
              </a:xfrm>
              <a:prstGeom prst="roundRect">
                <a:avLst>
                  <a:gd name="adj" fmla="val 50000"/>
                </a:avLst>
              </a:prstGeom>
              <a:grp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26" name="ZoneTexte 125"/>
              <p:cNvSpPr txBox="1"/>
              <p:nvPr/>
            </p:nvSpPr>
            <p:spPr>
              <a:xfrm>
                <a:off x="7648846" y="1717970"/>
                <a:ext cx="1885072" cy="307777"/>
              </a:xfrm>
              <a:prstGeom prst="rect">
                <a:avLst/>
              </a:prstGeom>
              <a:noFill/>
              <a:ln>
                <a:noFill/>
              </a:ln>
            </p:spPr>
            <p:txBody>
              <a:bodyPr wrap="square" rtlCol="0">
                <a:spAutoFit/>
              </a:bodyPr>
              <a:lstStyle/>
              <a:p>
                <a:pPr algn="ctr"/>
                <a:r>
                  <a:rPr lang="fr-FR" sz="1600" b="1" dirty="0" smtClean="0">
                    <a:solidFill>
                      <a:schemeClr val="bg1"/>
                    </a:solidFill>
                  </a:rPr>
                  <a:t>Dialogue</a:t>
                </a:r>
                <a:endParaRPr lang="fr-FR" sz="1600" b="1" dirty="0">
                  <a:solidFill>
                    <a:schemeClr val="bg1"/>
                  </a:solidFill>
                </a:endParaRPr>
              </a:p>
            </p:txBody>
          </p:sp>
        </p:grpSp>
      </p:grpSp>
      <p:sp>
        <p:nvSpPr>
          <p:cNvPr id="127" name="ZoneTexte 126"/>
          <p:cNvSpPr txBox="1"/>
          <p:nvPr/>
        </p:nvSpPr>
        <p:spPr>
          <a:xfrm>
            <a:off x="7597800" y="1269915"/>
            <a:ext cx="1806064" cy="369332"/>
          </a:xfrm>
          <a:prstGeom prst="rect">
            <a:avLst/>
          </a:prstGeom>
          <a:noFill/>
        </p:spPr>
        <p:txBody>
          <a:bodyPr wrap="square" rtlCol="0">
            <a:spAutoFit/>
          </a:bodyPr>
          <a:lstStyle/>
          <a:p>
            <a:r>
              <a:rPr lang="fr-FR" b="1" dirty="0" smtClean="0">
                <a:solidFill>
                  <a:srgbClr val="FF0000"/>
                </a:solidFill>
                <a:latin typeface="Georgia" panose="02040502050405020303" pitchFamily="18" charset="0"/>
              </a:rPr>
              <a:t>Personnage C</a:t>
            </a:r>
            <a:endParaRPr lang="fr-FR" b="1" dirty="0">
              <a:solidFill>
                <a:srgbClr val="FF0000"/>
              </a:solidFill>
              <a:latin typeface="Georgia" panose="02040502050405020303" pitchFamily="18" charset="0"/>
            </a:endParaRPr>
          </a:p>
        </p:txBody>
      </p:sp>
      <p:sp>
        <p:nvSpPr>
          <p:cNvPr id="128" name="ZoneTexte 127"/>
          <p:cNvSpPr txBox="1"/>
          <p:nvPr/>
        </p:nvSpPr>
        <p:spPr>
          <a:xfrm>
            <a:off x="10056288" y="1284473"/>
            <a:ext cx="1806064" cy="369332"/>
          </a:xfrm>
          <a:prstGeom prst="rect">
            <a:avLst/>
          </a:prstGeom>
          <a:noFill/>
        </p:spPr>
        <p:txBody>
          <a:bodyPr wrap="square" rtlCol="0">
            <a:spAutoFit/>
          </a:bodyPr>
          <a:lstStyle/>
          <a:p>
            <a:r>
              <a:rPr lang="fr-FR" b="1" dirty="0" smtClean="0">
                <a:solidFill>
                  <a:srgbClr val="FF0000"/>
                </a:solidFill>
                <a:latin typeface="Georgia" panose="02040502050405020303" pitchFamily="18" charset="0"/>
              </a:rPr>
              <a:t>Personnage C</a:t>
            </a:r>
            <a:endParaRPr lang="fr-FR" b="1" dirty="0">
              <a:solidFill>
                <a:srgbClr val="FF0000"/>
              </a:solidFill>
              <a:latin typeface="Georgia" panose="02040502050405020303" pitchFamily="18" charset="0"/>
            </a:endParaRPr>
          </a:p>
        </p:txBody>
      </p:sp>
      <p:sp>
        <p:nvSpPr>
          <p:cNvPr id="129" name="ZoneTexte 128"/>
          <p:cNvSpPr txBox="1"/>
          <p:nvPr/>
        </p:nvSpPr>
        <p:spPr>
          <a:xfrm>
            <a:off x="2679569" y="1268335"/>
            <a:ext cx="1806064" cy="369332"/>
          </a:xfrm>
          <a:prstGeom prst="rect">
            <a:avLst/>
          </a:prstGeom>
          <a:noFill/>
        </p:spPr>
        <p:txBody>
          <a:bodyPr wrap="square" rtlCol="0">
            <a:spAutoFit/>
          </a:bodyPr>
          <a:lstStyle/>
          <a:p>
            <a:r>
              <a:rPr lang="fr-FR" b="1" dirty="0" smtClean="0">
                <a:solidFill>
                  <a:srgbClr val="FF0000"/>
                </a:solidFill>
                <a:latin typeface="Georgia" panose="02040502050405020303" pitchFamily="18" charset="0"/>
              </a:rPr>
              <a:t>Personnage C</a:t>
            </a:r>
            <a:endParaRPr lang="fr-FR" b="1" dirty="0">
              <a:solidFill>
                <a:srgbClr val="FF0000"/>
              </a:solidFill>
              <a:latin typeface="Georgia" panose="02040502050405020303" pitchFamily="18" charset="0"/>
            </a:endParaRPr>
          </a:p>
        </p:txBody>
      </p:sp>
      <p:sp>
        <p:nvSpPr>
          <p:cNvPr id="130" name="ZoneTexte 129"/>
          <p:cNvSpPr txBox="1"/>
          <p:nvPr/>
        </p:nvSpPr>
        <p:spPr>
          <a:xfrm>
            <a:off x="5138057" y="1282893"/>
            <a:ext cx="1806064" cy="369332"/>
          </a:xfrm>
          <a:prstGeom prst="rect">
            <a:avLst/>
          </a:prstGeom>
          <a:noFill/>
        </p:spPr>
        <p:txBody>
          <a:bodyPr wrap="square" rtlCol="0">
            <a:spAutoFit/>
          </a:bodyPr>
          <a:lstStyle/>
          <a:p>
            <a:r>
              <a:rPr lang="fr-FR" b="1" dirty="0" smtClean="0">
                <a:solidFill>
                  <a:srgbClr val="FF0000"/>
                </a:solidFill>
                <a:latin typeface="Georgia" panose="02040502050405020303" pitchFamily="18" charset="0"/>
              </a:rPr>
              <a:t>Personnage C</a:t>
            </a:r>
            <a:endParaRPr lang="fr-FR" b="1" dirty="0">
              <a:solidFill>
                <a:srgbClr val="FF0000"/>
              </a:solidFill>
              <a:latin typeface="Georgia" panose="02040502050405020303" pitchFamily="18" charset="0"/>
            </a:endParaRPr>
          </a:p>
        </p:txBody>
      </p:sp>
      <p:sp>
        <p:nvSpPr>
          <p:cNvPr id="131" name="ZoneTexte 130"/>
          <p:cNvSpPr txBox="1"/>
          <p:nvPr/>
        </p:nvSpPr>
        <p:spPr>
          <a:xfrm>
            <a:off x="7625602" y="4357381"/>
            <a:ext cx="1806064" cy="369332"/>
          </a:xfrm>
          <a:prstGeom prst="rect">
            <a:avLst/>
          </a:prstGeom>
          <a:noFill/>
        </p:spPr>
        <p:txBody>
          <a:bodyPr wrap="square" rtlCol="0">
            <a:spAutoFit/>
          </a:bodyPr>
          <a:lstStyle/>
          <a:p>
            <a:r>
              <a:rPr lang="fr-FR" b="1" dirty="0" smtClean="0">
                <a:solidFill>
                  <a:srgbClr val="FF0000"/>
                </a:solidFill>
                <a:latin typeface="Georgia" panose="02040502050405020303" pitchFamily="18" charset="0"/>
              </a:rPr>
              <a:t>Personnage C</a:t>
            </a:r>
            <a:endParaRPr lang="fr-FR" b="1" dirty="0">
              <a:solidFill>
                <a:srgbClr val="FF0000"/>
              </a:solidFill>
              <a:latin typeface="Georgia" panose="02040502050405020303" pitchFamily="18" charset="0"/>
            </a:endParaRPr>
          </a:p>
        </p:txBody>
      </p:sp>
      <p:sp>
        <p:nvSpPr>
          <p:cNvPr id="132" name="ZoneTexte 131"/>
          <p:cNvSpPr txBox="1"/>
          <p:nvPr/>
        </p:nvSpPr>
        <p:spPr>
          <a:xfrm>
            <a:off x="10056288" y="4371939"/>
            <a:ext cx="1806064" cy="369332"/>
          </a:xfrm>
          <a:prstGeom prst="rect">
            <a:avLst/>
          </a:prstGeom>
          <a:noFill/>
        </p:spPr>
        <p:txBody>
          <a:bodyPr wrap="square" rtlCol="0">
            <a:spAutoFit/>
          </a:bodyPr>
          <a:lstStyle/>
          <a:p>
            <a:r>
              <a:rPr lang="fr-FR" b="1" dirty="0" smtClean="0">
                <a:solidFill>
                  <a:srgbClr val="FF0000"/>
                </a:solidFill>
                <a:latin typeface="Georgia" panose="02040502050405020303" pitchFamily="18" charset="0"/>
              </a:rPr>
              <a:t>Personnage C</a:t>
            </a:r>
            <a:endParaRPr lang="fr-FR" b="1" dirty="0">
              <a:solidFill>
                <a:srgbClr val="FF0000"/>
              </a:solidFill>
              <a:latin typeface="Georgia" panose="02040502050405020303" pitchFamily="18" charset="0"/>
            </a:endParaRPr>
          </a:p>
        </p:txBody>
      </p:sp>
      <p:sp>
        <p:nvSpPr>
          <p:cNvPr id="133" name="ZoneTexte 132"/>
          <p:cNvSpPr txBox="1"/>
          <p:nvPr/>
        </p:nvSpPr>
        <p:spPr>
          <a:xfrm>
            <a:off x="2707371" y="4355801"/>
            <a:ext cx="1806064" cy="369332"/>
          </a:xfrm>
          <a:prstGeom prst="rect">
            <a:avLst/>
          </a:prstGeom>
          <a:noFill/>
        </p:spPr>
        <p:txBody>
          <a:bodyPr wrap="square" rtlCol="0">
            <a:spAutoFit/>
          </a:bodyPr>
          <a:lstStyle/>
          <a:p>
            <a:r>
              <a:rPr lang="fr-FR" b="1" dirty="0" smtClean="0">
                <a:solidFill>
                  <a:srgbClr val="FF0000"/>
                </a:solidFill>
                <a:latin typeface="Georgia" panose="02040502050405020303" pitchFamily="18" charset="0"/>
              </a:rPr>
              <a:t>Personnage C</a:t>
            </a:r>
            <a:endParaRPr lang="fr-FR" b="1" dirty="0">
              <a:solidFill>
                <a:srgbClr val="FF0000"/>
              </a:solidFill>
              <a:latin typeface="Georgia" panose="02040502050405020303" pitchFamily="18" charset="0"/>
            </a:endParaRPr>
          </a:p>
        </p:txBody>
      </p:sp>
      <p:sp>
        <p:nvSpPr>
          <p:cNvPr id="134" name="ZoneTexte 133"/>
          <p:cNvSpPr txBox="1"/>
          <p:nvPr/>
        </p:nvSpPr>
        <p:spPr>
          <a:xfrm>
            <a:off x="5165859" y="4370359"/>
            <a:ext cx="1806064" cy="369332"/>
          </a:xfrm>
          <a:prstGeom prst="rect">
            <a:avLst/>
          </a:prstGeom>
          <a:noFill/>
        </p:spPr>
        <p:txBody>
          <a:bodyPr wrap="square" rtlCol="0">
            <a:spAutoFit/>
          </a:bodyPr>
          <a:lstStyle/>
          <a:p>
            <a:r>
              <a:rPr lang="fr-FR" b="1" dirty="0" smtClean="0">
                <a:solidFill>
                  <a:srgbClr val="FF0000"/>
                </a:solidFill>
                <a:latin typeface="Georgia" panose="02040502050405020303" pitchFamily="18" charset="0"/>
              </a:rPr>
              <a:t>Personnage C</a:t>
            </a:r>
            <a:endParaRPr lang="fr-FR" b="1" dirty="0">
              <a:solidFill>
                <a:srgbClr val="FF0000"/>
              </a:solidFill>
              <a:latin typeface="Georgia" panose="02040502050405020303" pitchFamily="18" charset="0"/>
            </a:endParaRPr>
          </a:p>
        </p:txBody>
      </p:sp>
      <p:sp>
        <p:nvSpPr>
          <p:cNvPr id="135" name="ZoneTexte 134"/>
          <p:cNvSpPr txBox="1"/>
          <p:nvPr/>
        </p:nvSpPr>
        <p:spPr>
          <a:xfrm>
            <a:off x="258842" y="1265117"/>
            <a:ext cx="1806064" cy="369332"/>
          </a:xfrm>
          <a:prstGeom prst="rect">
            <a:avLst/>
          </a:prstGeom>
          <a:noFill/>
        </p:spPr>
        <p:txBody>
          <a:bodyPr wrap="square" rtlCol="0">
            <a:spAutoFit/>
          </a:bodyPr>
          <a:lstStyle/>
          <a:p>
            <a:r>
              <a:rPr lang="fr-FR" b="1" dirty="0" smtClean="0">
                <a:solidFill>
                  <a:srgbClr val="FF0000"/>
                </a:solidFill>
                <a:latin typeface="Georgia" panose="02040502050405020303" pitchFamily="18" charset="0"/>
              </a:rPr>
              <a:t>Personnage C</a:t>
            </a:r>
            <a:endParaRPr lang="fr-FR" b="1" dirty="0">
              <a:solidFill>
                <a:srgbClr val="FF0000"/>
              </a:solidFill>
              <a:latin typeface="Georgia" panose="02040502050405020303" pitchFamily="18" charset="0"/>
            </a:endParaRPr>
          </a:p>
        </p:txBody>
      </p:sp>
      <p:sp>
        <p:nvSpPr>
          <p:cNvPr id="136" name="ZoneTexte 135"/>
          <p:cNvSpPr txBox="1"/>
          <p:nvPr/>
        </p:nvSpPr>
        <p:spPr>
          <a:xfrm>
            <a:off x="286644" y="4352583"/>
            <a:ext cx="1806064" cy="369332"/>
          </a:xfrm>
          <a:prstGeom prst="rect">
            <a:avLst/>
          </a:prstGeom>
          <a:noFill/>
        </p:spPr>
        <p:txBody>
          <a:bodyPr wrap="square" rtlCol="0">
            <a:spAutoFit/>
          </a:bodyPr>
          <a:lstStyle/>
          <a:p>
            <a:r>
              <a:rPr lang="fr-FR" b="1" dirty="0" smtClean="0">
                <a:solidFill>
                  <a:srgbClr val="FF0000"/>
                </a:solidFill>
                <a:latin typeface="Georgia" panose="02040502050405020303" pitchFamily="18" charset="0"/>
              </a:rPr>
              <a:t>Personnage C</a:t>
            </a:r>
            <a:endParaRPr lang="fr-FR" b="1" dirty="0">
              <a:solidFill>
                <a:srgbClr val="FF0000"/>
              </a:solidFill>
              <a:latin typeface="Georgia" panose="02040502050405020303" pitchFamily="18" charset="0"/>
            </a:endParaRPr>
          </a:p>
        </p:txBody>
      </p:sp>
    </p:spTree>
    <p:extLst>
      <p:ext uri="{BB962C8B-B14F-4D97-AF65-F5344CB8AC3E}">
        <p14:creationId xmlns:p14="http://schemas.microsoft.com/office/powerpoint/2010/main" val="18615109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Titre 1"/>
          <p:cNvSpPr txBox="1">
            <a:spLocks/>
          </p:cNvSpPr>
          <p:nvPr/>
        </p:nvSpPr>
        <p:spPr>
          <a:xfrm>
            <a:off x="-1" y="-8440"/>
            <a:ext cx="12192001" cy="617613"/>
          </a:xfrm>
          <a:prstGeom prst="rect">
            <a:avLst/>
          </a:prstGeom>
          <a:solidFill>
            <a:schemeClr val="bg2">
              <a:lumMod val="75000"/>
            </a:schemeClr>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dirty="0" smtClean="0"/>
              <a:t>Cartes Fiabilité - Empathie</a:t>
            </a:r>
            <a:endParaRPr lang="fr-FR" dirty="0"/>
          </a:p>
        </p:txBody>
      </p:sp>
      <p:grpSp>
        <p:nvGrpSpPr>
          <p:cNvPr id="11" name="Groupe 10"/>
          <p:cNvGrpSpPr/>
          <p:nvPr/>
        </p:nvGrpSpPr>
        <p:grpSpPr>
          <a:xfrm>
            <a:off x="4918412" y="634142"/>
            <a:ext cx="2302866" cy="3037672"/>
            <a:chOff x="5007895" y="1079500"/>
            <a:chExt cx="2095656" cy="2656449"/>
          </a:xfrm>
        </p:grpSpPr>
        <p:grpSp>
          <p:nvGrpSpPr>
            <p:cNvPr id="99" name="Groupe 98"/>
            <p:cNvGrpSpPr/>
            <p:nvPr/>
          </p:nvGrpSpPr>
          <p:grpSpPr>
            <a:xfrm>
              <a:off x="5007895" y="1079500"/>
              <a:ext cx="2095656" cy="2656449"/>
              <a:chOff x="394156" y="1038665"/>
              <a:chExt cx="2095656" cy="2656449"/>
            </a:xfrm>
          </p:grpSpPr>
          <p:sp>
            <p:nvSpPr>
              <p:cNvPr id="100" name="Rectangle à coins arrondis 99"/>
              <p:cNvSpPr/>
              <p:nvPr/>
            </p:nvSpPr>
            <p:spPr>
              <a:xfrm>
                <a:off x="394156" y="1038665"/>
                <a:ext cx="2095656" cy="2656449"/>
              </a:xfrm>
              <a:prstGeom prst="roundRect">
                <a:avLst>
                  <a:gd name="adj" fmla="val 9863"/>
                </a:avLst>
              </a:prstGeom>
              <a:solidFill>
                <a:schemeClr val="accent4">
                  <a:lumMod val="40000"/>
                  <a:lumOff val="60000"/>
                </a:schemeClr>
              </a:solidFill>
              <a:ln w="571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1" name="Groupe 100"/>
              <p:cNvGrpSpPr/>
              <p:nvPr/>
            </p:nvGrpSpPr>
            <p:grpSpPr>
              <a:xfrm>
                <a:off x="506896" y="1173134"/>
                <a:ext cx="1920976" cy="2409031"/>
                <a:chOff x="7612942" y="1700261"/>
                <a:chExt cx="1920976" cy="2409031"/>
              </a:xfrm>
            </p:grpSpPr>
            <p:sp>
              <p:nvSpPr>
                <p:cNvPr id="102" name="Rectangle à coins arrondis 101"/>
                <p:cNvSpPr/>
                <p:nvPr/>
              </p:nvSpPr>
              <p:spPr>
                <a:xfrm>
                  <a:off x="7612942" y="1700261"/>
                  <a:ext cx="1888172" cy="2409031"/>
                </a:xfrm>
                <a:prstGeom prst="roundRect">
                  <a:avLst>
                    <a:gd name="adj" fmla="val 9863"/>
                  </a:avLst>
                </a:prstGeom>
                <a:solidFill>
                  <a:schemeClr val="bg1"/>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3" name="Rectangle à coins arrondis 102"/>
                <p:cNvSpPr/>
                <p:nvPr/>
              </p:nvSpPr>
              <p:spPr>
                <a:xfrm>
                  <a:off x="7612942" y="1700261"/>
                  <a:ext cx="1888172" cy="353622"/>
                </a:xfrm>
                <a:prstGeom prst="roundRect">
                  <a:avLst>
                    <a:gd name="adj" fmla="val 50000"/>
                  </a:avLst>
                </a:prstGeom>
                <a:solidFill>
                  <a:schemeClr val="accent4">
                    <a:lumMod val="40000"/>
                    <a:lumOff val="60000"/>
                  </a:schemeClr>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4" name="ZoneTexte 103"/>
                <p:cNvSpPr txBox="1"/>
                <p:nvPr/>
              </p:nvSpPr>
              <p:spPr>
                <a:xfrm>
                  <a:off x="7648846" y="1717970"/>
                  <a:ext cx="1885072" cy="307777"/>
                </a:xfrm>
                <a:prstGeom prst="rect">
                  <a:avLst/>
                </a:prstGeom>
                <a:noFill/>
              </p:spPr>
              <p:txBody>
                <a:bodyPr wrap="square" rtlCol="0">
                  <a:spAutoFit/>
                </a:bodyPr>
                <a:lstStyle/>
                <a:p>
                  <a:pPr algn="ctr"/>
                  <a:r>
                    <a:rPr lang="fr-FR" sz="1400" b="1" dirty="0" smtClean="0">
                      <a:solidFill>
                        <a:srgbClr val="C00000"/>
                      </a:solidFill>
                    </a:rPr>
                    <a:t>Empathie</a:t>
                  </a:r>
                  <a:endParaRPr lang="fr-FR" sz="1400" b="1" dirty="0">
                    <a:solidFill>
                      <a:srgbClr val="C00000"/>
                    </a:solidFill>
                  </a:endParaRPr>
                </a:p>
              </p:txBody>
            </p:sp>
          </p:grpSp>
        </p:grpSp>
        <p:sp>
          <p:nvSpPr>
            <p:cNvPr id="138" name="ZoneTexte 137"/>
            <p:cNvSpPr txBox="1"/>
            <p:nvPr/>
          </p:nvSpPr>
          <p:spPr>
            <a:xfrm>
              <a:off x="5320964" y="1673924"/>
              <a:ext cx="1556221" cy="954107"/>
            </a:xfrm>
            <a:prstGeom prst="rect">
              <a:avLst/>
            </a:prstGeom>
            <a:noFill/>
          </p:spPr>
          <p:txBody>
            <a:bodyPr wrap="square" rtlCol="0">
              <a:spAutoFit/>
            </a:bodyPr>
            <a:lstStyle/>
            <a:p>
              <a:pPr algn="ctr"/>
              <a:r>
                <a:rPr lang="fr-FR" sz="2800" dirty="0" smtClean="0"/>
                <a:t>Très mauvaise</a:t>
              </a:r>
              <a:endParaRPr lang="fr-FR" sz="2800" dirty="0"/>
            </a:p>
          </p:txBody>
        </p:sp>
        <p:pic>
          <p:nvPicPr>
            <p:cNvPr id="147" name="Image 146"/>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5720035" y="2645740"/>
              <a:ext cx="789709" cy="803563"/>
            </a:xfrm>
            <a:prstGeom prst="rect">
              <a:avLst/>
            </a:prstGeom>
          </p:spPr>
        </p:pic>
      </p:grpSp>
      <p:grpSp>
        <p:nvGrpSpPr>
          <p:cNvPr id="18" name="Groupe 17"/>
          <p:cNvGrpSpPr/>
          <p:nvPr/>
        </p:nvGrpSpPr>
        <p:grpSpPr>
          <a:xfrm>
            <a:off x="26438" y="3723634"/>
            <a:ext cx="2382960" cy="3020636"/>
            <a:chOff x="591103" y="3917631"/>
            <a:chExt cx="2095656" cy="2656449"/>
          </a:xfrm>
        </p:grpSpPr>
        <p:grpSp>
          <p:nvGrpSpPr>
            <p:cNvPr id="73" name="Groupe 72"/>
            <p:cNvGrpSpPr/>
            <p:nvPr/>
          </p:nvGrpSpPr>
          <p:grpSpPr>
            <a:xfrm>
              <a:off x="591103" y="3917631"/>
              <a:ext cx="2095656" cy="2656449"/>
              <a:chOff x="394156" y="1038665"/>
              <a:chExt cx="2095656" cy="2656449"/>
            </a:xfrm>
          </p:grpSpPr>
          <p:sp>
            <p:nvSpPr>
              <p:cNvPr id="74" name="Rectangle à coins arrondis 73"/>
              <p:cNvSpPr/>
              <p:nvPr/>
            </p:nvSpPr>
            <p:spPr>
              <a:xfrm>
                <a:off x="394156" y="1038665"/>
                <a:ext cx="2095656" cy="2656449"/>
              </a:xfrm>
              <a:prstGeom prst="roundRect">
                <a:avLst>
                  <a:gd name="adj" fmla="val 9863"/>
                </a:avLst>
              </a:prstGeom>
              <a:solidFill>
                <a:schemeClr val="accent4">
                  <a:lumMod val="40000"/>
                  <a:lumOff val="60000"/>
                </a:schemeClr>
              </a:solidFill>
              <a:ln w="571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5" name="Groupe 74"/>
              <p:cNvGrpSpPr/>
              <p:nvPr/>
            </p:nvGrpSpPr>
            <p:grpSpPr>
              <a:xfrm>
                <a:off x="506896" y="1173134"/>
                <a:ext cx="1920976" cy="2409031"/>
                <a:chOff x="7612942" y="1700261"/>
                <a:chExt cx="1920976" cy="2409031"/>
              </a:xfrm>
            </p:grpSpPr>
            <p:sp>
              <p:nvSpPr>
                <p:cNvPr id="76" name="Rectangle à coins arrondis 75"/>
                <p:cNvSpPr/>
                <p:nvPr/>
              </p:nvSpPr>
              <p:spPr>
                <a:xfrm>
                  <a:off x="7612942" y="1700261"/>
                  <a:ext cx="1888172" cy="2409031"/>
                </a:xfrm>
                <a:prstGeom prst="roundRect">
                  <a:avLst>
                    <a:gd name="adj" fmla="val 9863"/>
                  </a:avLst>
                </a:prstGeom>
                <a:solidFill>
                  <a:schemeClr val="bg1"/>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7" name="Rectangle à coins arrondis 76"/>
                <p:cNvSpPr/>
                <p:nvPr/>
              </p:nvSpPr>
              <p:spPr>
                <a:xfrm>
                  <a:off x="7612942" y="1700261"/>
                  <a:ext cx="1888172" cy="353622"/>
                </a:xfrm>
                <a:prstGeom prst="roundRect">
                  <a:avLst>
                    <a:gd name="adj" fmla="val 50000"/>
                  </a:avLst>
                </a:prstGeom>
                <a:solidFill>
                  <a:schemeClr val="accent4">
                    <a:lumMod val="40000"/>
                    <a:lumOff val="60000"/>
                  </a:schemeClr>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6" name="ZoneTexte 85"/>
                <p:cNvSpPr txBox="1"/>
                <p:nvPr/>
              </p:nvSpPr>
              <p:spPr>
                <a:xfrm>
                  <a:off x="7648846" y="1717970"/>
                  <a:ext cx="1885072" cy="307777"/>
                </a:xfrm>
                <a:prstGeom prst="rect">
                  <a:avLst/>
                </a:prstGeom>
                <a:noFill/>
              </p:spPr>
              <p:txBody>
                <a:bodyPr wrap="square" rtlCol="0">
                  <a:spAutoFit/>
                </a:bodyPr>
                <a:lstStyle/>
                <a:p>
                  <a:pPr algn="ctr"/>
                  <a:r>
                    <a:rPr lang="fr-FR" sz="1400" b="1" dirty="0" smtClean="0">
                      <a:solidFill>
                        <a:srgbClr val="C00000"/>
                      </a:solidFill>
                    </a:rPr>
                    <a:t>Fiabilité</a:t>
                  </a:r>
                  <a:endParaRPr lang="fr-FR" sz="1400" b="1" dirty="0">
                    <a:solidFill>
                      <a:srgbClr val="C00000"/>
                    </a:solidFill>
                  </a:endParaRPr>
                </a:p>
              </p:txBody>
            </p:sp>
          </p:grpSp>
        </p:grpSp>
        <p:sp>
          <p:nvSpPr>
            <p:cNvPr id="135" name="ZoneTexte 134"/>
            <p:cNvSpPr txBox="1"/>
            <p:nvPr/>
          </p:nvSpPr>
          <p:spPr>
            <a:xfrm>
              <a:off x="1079146" y="4529764"/>
              <a:ext cx="1206274" cy="954107"/>
            </a:xfrm>
            <a:prstGeom prst="rect">
              <a:avLst/>
            </a:prstGeom>
            <a:noFill/>
          </p:spPr>
          <p:txBody>
            <a:bodyPr wrap="square" rtlCol="0">
              <a:spAutoFit/>
            </a:bodyPr>
            <a:lstStyle/>
            <a:p>
              <a:pPr algn="ctr"/>
              <a:r>
                <a:rPr lang="fr-FR" sz="2800" dirty="0" smtClean="0"/>
                <a:t>Plutôt bonne</a:t>
              </a:r>
              <a:endParaRPr lang="fr-FR" sz="2800" dirty="0"/>
            </a:p>
          </p:txBody>
        </p:sp>
        <p:pic>
          <p:nvPicPr>
            <p:cNvPr id="148" name="Image 147"/>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292127" y="5483871"/>
              <a:ext cx="780312" cy="780312"/>
            </a:xfrm>
            <a:prstGeom prst="rect">
              <a:avLst/>
            </a:prstGeom>
          </p:spPr>
        </p:pic>
      </p:grpSp>
      <p:grpSp>
        <p:nvGrpSpPr>
          <p:cNvPr id="12" name="Groupe 11"/>
          <p:cNvGrpSpPr/>
          <p:nvPr/>
        </p:nvGrpSpPr>
        <p:grpSpPr>
          <a:xfrm>
            <a:off x="7274394" y="611373"/>
            <a:ext cx="2414362" cy="3060441"/>
            <a:chOff x="7219075" y="1079500"/>
            <a:chExt cx="2095656" cy="2656449"/>
          </a:xfrm>
        </p:grpSpPr>
        <p:grpSp>
          <p:nvGrpSpPr>
            <p:cNvPr id="111" name="Groupe 110"/>
            <p:cNvGrpSpPr/>
            <p:nvPr/>
          </p:nvGrpSpPr>
          <p:grpSpPr>
            <a:xfrm>
              <a:off x="7219075" y="1079500"/>
              <a:ext cx="2095656" cy="2656449"/>
              <a:chOff x="394156" y="1038665"/>
              <a:chExt cx="2095656" cy="2656449"/>
            </a:xfrm>
          </p:grpSpPr>
          <p:sp>
            <p:nvSpPr>
              <p:cNvPr id="112" name="Rectangle à coins arrondis 111"/>
              <p:cNvSpPr/>
              <p:nvPr/>
            </p:nvSpPr>
            <p:spPr>
              <a:xfrm>
                <a:off x="394156" y="1038665"/>
                <a:ext cx="2095656" cy="2656449"/>
              </a:xfrm>
              <a:prstGeom prst="roundRect">
                <a:avLst>
                  <a:gd name="adj" fmla="val 9863"/>
                </a:avLst>
              </a:prstGeom>
              <a:solidFill>
                <a:schemeClr val="accent4">
                  <a:lumMod val="40000"/>
                  <a:lumOff val="60000"/>
                </a:schemeClr>
              </a:solidFill>
              <a:ln w="571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13" name="Groupe 112"/>
              <p:cNvGrpSpPr/>
              <p:nvPr/>
            </p:nvGrpSpPr>
            <p:grpSpPr>
              <a:xfrm>
                <a:off x="506896" y="1173134"/>
                <a:ext cx="1920976" cy="2409031"/>
                <a:chOff x="7612942" y="1700261"/>
                <a:chExt cx="1920976" cy="2409031"/>
              </a:xfrm>
            </p:grpSpPr>
            <p:sp>
              <p:nvSpPr>
                <p:cNvPr id="114" name="Rectangle à coins arrondis 113"/>
                <p:cNvSpPr/>
                <p:nvPr/>
              </p:nvSpPr>
              <p:spPr>
                <a:xfrm>
                  <a:off x="7612942" y="1700261"/>
                  <a:ext cx="1888172" cy="2409031"/>
                </a:xfrm>
                <a:prstGeom prst="roundRect">
                  <a:avLst>
                    <a:gd name="adj" fmla="val 9863"/>
                  </a:avLst>
                </a:prstGeom>
                <a:solidFill>
                  <a:schemeClr val="bg1"/>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5" name="Rectangle à coins arrondis 114"/>
                <p:cNvSpPr/>
                <p:nvPr/>
              </p:nvSpPr>
              <p:spPr>
                <a:xfrm>
                  <a:off x="7612942" y="1700261"/>
                  <a:ext cx="1888172" cy="353622"/>
                </a:xfrm>
                <a:prstGeom prst="roundRect">
                  <a:avLst>
                    <a:gd name="adj" fmla="val 50000"/>
                  </a:avLst>
                </a:prstGeom>
                <a:solidFill>
                  <a:schemeClr val="accent4">
                    <a:lumMod val="40000"/>
                    <a:lumOff val="60000"/>
                  </a:schemeClr>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6" name="ZoneTexte 115"/>
                <p:cNvSpPr txBox="1"/>
                <p:nvPr/>
              </p:nvSpPr>
              <p:spPr>
                <a:xfrm>
                  <a:off x="7648846" y="1717970"/>
                  <a:ext cx="1885072" cy="307777"/>
                </a:xfrm>
                <a:prstGeom prst="rect">
                  <a:avLst/>
                </a:prstGeom>
                <a:noFill/>
              </p:spPr>
              <p:txBody>
                <a:bodyPr wrap="square" rtlCol="0">
                  <a:spAutoFit/>
                </a:bodyPr>
                <a:lstStyle/>
                <a:p>
                  <a:pPr algn="ctr"/>
                  <a:r>
                    <a:rPr lang="fr-FR" sz="1400" b="1" dirty="0" smtClean="0">
                      <a:solidFill>
                        <a:srgbClr val="C00000"/>
                      </a:solidFill>
                    </a:rPr>
                    <a:t>Empathie</a:t>
                  </a:r>
                  <a:endParaRPr lang="fr-FR" sz="1400" b="1" dirty="0">
                    <a:solidFill>
                      <a:srgbClr val="C00000"/>
                    </a:solidFill>
                  </a:endParaRPr>
                </a:p>
              </p:txBody>
            </p:sp>
          </p:grpSp>
        </p:grpSp>
        <p:sp>
          <p:nvSpPr>
            <p:cNvPr id="140" name="ZoneTexte 139"/>
            <p:cNvSpPr txBox="1"/>
            <p:nvPr/>
          </p:nvSpPr>
          <p:spPr>
            <a:xfrm>
              <a:off x="7299011" y="1700693"/>
              <a:ext cx="1904568" cy="954107"/>
            </a:xfrm>
            <a:prstGeom prst="rect">
              <a:avLst/>
            </a:prstGeom>
            <a:noFill/>
          </p:spPr>
          <p:txBody>
            <a:bodyPr wrap="square" rtlCol="0">
              <a:spAutoFit/>
            </a:bodyPr>
            <a:lstStyle/>
            <a:p>
              <a:pPr algn="ctr"/>
              <a:r>
                <a:rPr lang="fr-FR" sz="2800" dirty="0" smtClean="0"/>
                <a:t>Ni bonne ni mauvaise</a:t>
              </a:r>
              <a:endParaRPr lang="fr-FR" sz="2800" dirty="0"/>
            </a:p>
          </p:txBody>
        </p:sp>
        <p:pic>
          <p:nvPicPr>
            <p:cNvPr id="154" name="Image 153"/>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7867192" y="2645261"/>
              <a:ext cx="817418" cy="817418"/>
            </a:xfrm>
            <a:prstGeom prst="rect">
              <a:avLst/>
            </a:prstGeom>
          </p:spPr>
        </p:pic>
      </p:grpSp>
      <p:grpSp>
        <p:nvGrpSpPr>
          <p:cNvPr id="10" name="Groupe 9"/>
          <p:cNvGrpSpPr/>
          <p:nvPr/>
        </p:nvGrpSpPr>
        <p:grpSpPr>
          <a:xfrm>
            <a:off x="2482467" y="633152"/>
            <a:ext cx="2384458" cy="3038662"/>
            <a:chOff x="2799499" y="1109004"/>
            <a:chExt cx="2095656" cy="2656449"/>
          </a:xfrm>
        </p:grpSpPr>
        <p:grpSp>
          <p:nvGrpSpPr>
            <p:cNvPr id="87" name="Groupe 86"/>
            <p:cNvGrpSpPr/>
            <p:nvPr/>
          </p:nvGrpSpPr>
          <p:grpSpPr>
            <a:xfrm>
              <a:off x="2799499" y="1109004"/>
              <a:ext cx="2095656" cy="2656449"/>
              <a:chOff x="394156" y="1038665"/>
              <a:chExt cx="2095656" cy="2656449"/>
            </a:xfrm>
          </p:grpSpPr>
          <p:sp>
            <p:nvSpPr>
              <p:cNvPr id="88" name="Rectangle à coins arrondis 87"/>
              <p:cNvSpPr/>
              <p:nvPr/>
            </p:nvSpPr>
            <p:spPr>
              <a:xfrm>
                <a:off x="394156" y="1038665"/>
                <a:ext cx="2095656" cy="2656449"/>
              </a:xfrm>
              <a:prstGeom prst="roundRect">
                <a:avLst>
                  <a:gd name="adj" fmla="val 9863"/>
                </a:avLst>
              </a:prstGeom>
              <a:solidFill>
                <a:schemeClr val="accent4">
                  <a:lumMod val="40000"/>
                  <a:lumOff val="60000"/>
                </a:schemeClr>
              </a:solidFill>
              <a:ln w="571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89" name="Groupe 88"/>
              <p:cNvGrpSpPr/>
              <p:nvPr/>
            </p:nvGrpSpPr>
            <p:grpSpPr>
              <a:xfrm>
                <a:off x="506896" y="1173134"/>
                <a:ext cx="1920976" cy="2409031"/>
                <a:chOff x="7612942" y="1700261"/>
                <a:chExt cx="1920976" cy="2409031"/>
              </a:xfrm>
            </p:grpSpPr>
            <p:sp>
              <p:nvSpPr>
                <p:cNvPr id="90" name="Rectangle à coins arrondis 89"/>
                <p:cNvSpPr/>
                <p:nvPr/>
              </p:nvSpPr>
              <p:spPr>
                <a:xfrm>
                  <a:off x="7612942" y="1700261"/>
                  <a:ext cx="1888172" cy="2409031"/>
                </a:xfrm>
                <a:prstGeom prst="roundRect">
                  <a:avLst>
                    <a:gd name="adj" fmla="val 9863"/>
                  </a:avLst>
                </a:prstGeom>
                <a:solidFill>
                  <a:schemeClr val="bg1"/>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1" name="Rectangle à coins arrondis 90"/>
                <p:cNvSpPr/>
                <p:nvPr/>
              </p:nvSpPr>
              <p:spPr>
                <a:xfrm>
                  <a:off x="7612942" y="1700261"/>
                  <a:ext cx="1888172" cy="353622"/>
                </a:xfrm>
                <a:prstGeom prst="roundRect">
                  <a:avLst>
                    <a:gd name="adj" fmla="val 50000"/>
                  </a:avLst>
                </a:prstGeom>
                <a:solidFill>
                  <a:schemeClr val="accent4">
                    <a:lumMod val="40000"/>
                    <a:lumOff val="60000"/>
                  </a:schemeClr>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2" name="ZoneTexte 91"/>
                <p:cNvSpPr txBox="1"/>
                <p:nvPr/>
              </p:nvSpPr>
              <p:spPr>
                <a:xfrm>
                  <a:off x="7648846" y="1717970"/>
                  <a:ext cx="1885072" cy="307777"/>
                </a:xfrm>
                <a:prstGeom prst="rect">
                  <a:avLst/>
                </a:prstGeom>
                <a:noFill/>
              </p:spPr>
              <p:txBody>
                <a:bodyPr wrap="square" rtlCol="0">
                  <a:spAutoFit/>
                </a:bodyPr>
                <a:lstStyle/>
                <a:p>
                  <a:pPr algn="ctr"/>
                  <a:r>
                    <a:rPr lang="fr-FR" sz="1400" b="1" dirty="0" smtClean="0">
                      <a:solidFill>
                        <a:srgbClr val="C00000"/>
                      </a:solidFill>
                    </a:rPr>
                    <a:t>Empathie</a:t>
                  </a:r>
                  <a:endParaRPr lang="fr-FR" sz="1400" b="1" dirty="0">
                    <a:solidFill>
                      <a:srgbClr val="C00000"/>
                    </a:solidFill>
                  </a:endParaRPr>
                </a:p>
              </p:txBody>
            </p:sp>
          </p:grpSp>
        </p:grpSp>
        <p:sp>
          <p:nvSpPr>
            <p:cNvPr id="136" name="ZoneTexte 135"/>
            <p:cNvSpPr txBox="1"/>
            <p:nvPr/>
          </p:nvSpPr>
          <p:spPr>
            <a:xfrm>
              <a:off x="3036605" y="1653785"/>
              <a:ext cx="1556221" cy="954107"/>
            </a:xfrm>
            <a:prstGeom prst="rect">
              <a:avLst/>
            </a:prstGeom>
            <a:noFill/>
          </p:spPr>
          <p:txBody>
            <a:bodyPr wrap="square" rtlCol="0">
              <a:spAutoFit/>
            </a:bodyPr>
            <a:lstStyle/>
            <a:p>
              <a:pPr algn="ctr"/>
              <a:r>
                <a:rPr lang="fr-FR" sz="2800" dirty="0" smtClean="0"/>
                <a:t>Plutôt mauvaise</a:t>
              </a:r>
              <a:endParaRPr lang="fr-FR" sz="2800" dirty="0"/>
            </a:p>
          </p:txBody>
        </p:sp>
        <p:pic>
          <p:nvPicPr>
            <p:cNvPr id="155" name="Image 154"/>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3419860" y="2631884"/>
              <a:ext cx="789709" cy="817419"/>
            </a:xfrm>
            <a:prstGeom prst="rect">
              <a:avLst/>
            </a:prstGeom>
          </p:spPr>
        </p:pic>
      </p:grpSp>
      <p:grpSp>
        <p:nvGrpSpPr>
          <p:cNvPr id="16" name="Groupe 15"/>
          <p:cNvGrpSpPr/>
          <p:nvPr/>
        </p:nvGrpSpPr>
        <p:grpSpPr>
          <a:xfrm>
            <a:off x="4900315" y="3718077"/>
            <a:ext cx="2387344" cy="3026192"/>
            <a:chOff x="5007895" y="3888127"/>
            <a:chExt cx="2095656" cy="2656449"/>
          </a:xfrm>
        </p:grpSpPr>
        <p:grpSp>
          <p:nvGrpSpPr>
            <p:cNvPr id="105" name="Groupe 104"/>
            <p:cNvGrpSpPr/>
            <p:nvPr/>
          </p:nvGrpSpPr>
          <p:grpSpPr>
            <a:xfrm>
              <a:off x="5007895" y="3888127"/>
              <a:ext cx="2095656" cy="2656449"/>
              <a:chOff x="394156" y="1038665"/>
              <a:chExt cx="2095656" cy="2656449"/>
            </a:xfrm>
          </p:grpSpPr>
          <p:sp>
            <p:nvSpPr>
              <p:cNvPr id="106" name="Rectangle à coins arrondis 105"/>
              <p:cNvSpPr/>
              <p:nvPr/>
            </p:nvSpPr>
            <p:spPr>
              <a:xfrm>
                <a:off x="394156" y="1038665"/>
                <a:ext cx="2095656" cy="2656449"/>
              </a:xfrm>
              <a:prstGeom prst="roundRect">
                <a:avLst>
                  <a:gd name="adj" fmla="val 9863"/>
                </a:avLst>
              </a:prstGeom>
              <a:solidFill>
                <a:schemeClr val="accent4">
                  <a:lumMod val="40000"/>
                  <a:lumOff val="60000"/>
                </a:schemeClr>
              </a:solidFill>
              <a:ln w="571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7" name="Groupe 106"/>
              <p:cNvGrpSpPr/>
              <p:nvPr/>
            </p:nvGrpSpPr>
            <p:grpSpPr>
              <a:xfrm>
                <a:off x="506896" y="1173134"/>
                <a:ext cx="1920976" cy="2409031"/>
                <a:chOff x="7612942" y="1700261"/>
                <a:chExt cx="1920976" cy="2409031"/>
              </a:xfrm>
            </p:grpSpPr>
            <p:sp>
              <p:nvSpPr>
                <p:cNvPr id="108" name="Rectangle à coins arrondis 107"/>
                <p:cNvSpPr/>
                <p:nvPr/>
              </p:nvSpPr>
              <p:spPr>
                <a:xfrm>
                  <a:off x="7612942" y="1700261"/>
                  <a:ext cx="1888172" cy="2409031"/>
                </a:xfrm>
                <a:prstGeom prst="roundRect">
                  <a:avLst>
                    <a:gd name="adj" fmla="val 9863"/>
                  </a:avLst>
                </a:prstGeom>
                <a:solidFill>
                  <a:schemeClr val="bg1"/>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9" name="Rectangle à coins arrondis 108"/>
                <p:cNvSpPr/>
                <p:nvPr/>
              </p:nvSpPr>
              <p:spPr>
                <a:xfrm>
                  <a:off x="7612942" y="1700261"/>
                  <a:ext cx="1888172" cy="353622"/>
                </a:xfrm>
                <a:prstGeom prst="roundRect">
                  <a:avLst>
                    <a:gd name="adj" fmla="val 50000"/>
                  </a:avLst>
                </a:prstGeom>
                <a:solidFill>
                  <a:schemeClr val="accent4">
                    <a:lumMod val="40000"/>
                    <a:lumOff val="60000"/>
                  </a:schemeClr>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0" name="ZoneTexte 109"/>
                <p:cNvSpPr txBox="1"/>
                <p:nvPr/>
              </p:nvSpPr>
              <p:spPr>
                <a:xfrm>
                  <a:off x="7648846" y="1717970"/>
                  <a:ext cx="1885072" cy="307777"/>
                </a:xfrm>
                <a:prstGeom prst="rect">
                  <a:avLst/>
                </a:prstGeom>
                <a:noFill/>
              </p:spPr>
              <p:txBody>
                <a:bodyPr wrap="square" rtlCol="0">
                  <a:spAutoFit/>
                </a:bodyPr>
                <a:lstStyle/>
                <a:p>
                  <a:pPr algn="ctr"/>
                  <a:r>
                    <a:rPr lang="fr-FR" sz="1400" b="1" dirty="0" smtClean="0">
                      <a:solidFill>
                        <a:srgbClr val="C00000"/>
                      </a:solidFill>
                    </a:rPr>
                    <a:t>Fiabilité</a:t>
                  </a:r>
                  <a:endParaRPr lang="fr-FR" sz="1400" b="1" dirty="0">
                    <a:solidFill>
                      <a:srgbClr val="C00000"/>
                    </a:solidFill>
                  </a:endParaRPr>
                </a:p>
              </p:txBody>
            </p:sp>
          </p:grpSp>
        </p:grpSp>
        <p:sp>
          <p:nvSpPr>
            <p:cNvPr id="139" name="ZoneTexte 138"/>
            <p:cNvSpPr txBox="1"/>
            <p:nvPr/>
          </p:nvSpPr>
          <p:spPr>
            <a:xfrm>
              <a:off x="5270236" y="4500260"/>
              <a:ext cx="1556221" cy="954107"/>
            </a:xfrm>
            <a:prstGeom prst="rect">
              <a:avLst/>
            </a:prstGeom>
            <a:noFill/>
          </p:spPr>
          <p:txBody>
            <a:bodyPr wrap="square" rtlCol="0">
              <a:spAutoFit/>
            </a:bodyPr>
            <a:lstStyle/>
            <a:p>
              <a:pPr algn="ctr"/>
              <a:r>
                <a:rPr lang="fr-FR" sz="2800" dirty="0" smtClean="0"/>
                <a:t>Très mauvaise</a:t>
              </a:r>
              <a:endParaRPr lang="fr-FR" sz="2800" dirty="0"/>
            </a:p>
          </p:txBody>
        </p:sp>
        <p:pic>
          <p:nvPicPr>
            <p:cNvPr id="156" name="Image 155"/>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5669866" y="5472245"/>
              <a:ext cx="789709" cy="803563"/>
            </a:xfrm>
            <a:prstGeom prst="rect">
              <a:avLst/>
            </a:prstGeom>
          </p:spPr>
        </p:pic>
      </p:grpSp>
      <p:grpSp>
        <p:nvGrpSpPr>
          <p:cNvPr id="17" name="Groupe 16"/>
          <p:cNvGrpSpPr/>
          <p:nvPr/>
        </p:nvGrpSpPr>
        <p:grpSpPr>
          <a:xfrm>
            <a:off x="2466047" y="3723213"/>
            <a:ext cx="2383292" cy="3021056"/>
            <a:chOff x="2799499" y="3917631"/>
            <a:chExt cx="2095656" cy="2656449"/>
          </a:xfrm>
        </p:grpSpPr>
        <p:grpSp>
          <p:nvGrpSpPr>
            <p:cNvPr id="93" name="Groupe 92"/>
            <p:cNvGrpSpPr/>
            <p:nvPr/>
          </p:nvGrpSpPr>
          <p:grpSpPr>
            <a:xfrm>
              <a:off x="2799499" y="3917631"/>
              <a:ext cx="2095656" cy="2656449"/>
              <a:chOff x="394156" y="1038665"/>
              <a:chExt cx="2095656" cy="2656449"/>
            </a:xfrm>
          </p:grpSpPr>
          <p:sp>
            <p:nvSpPr>
              <p:cNvPr id="94" name="Rectangle à coins arrondis 93"/>
              <p:cNvSpPr/>
              <p:nvPr/>
            </p:nvSpPr>
            <p:spPr>
              <a:xfrm>
                <a:off x="394156" y="1038665"/>
                <a:ext cx="2095656" cy="2656449"/>
              </a:xfrm>
              <a:prstGeom prst="roundRect">
                <a:avLst>
                  <a:gd name="adj" fmla="val 9863"/>
                </a:avLst>
              </a:prstGeom>
              <a:solidFill>
                <a:schemeClr val="accent4">
                  <a:lumMod val="40000"/>
                  <a:lumOff val="60000"/>
                </a:schemeClr>
              </a:solidFill>
              <a:ln w="571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95" name="Groupe 94"/>
              <p:cNvGrpSpPr/>
              <p:nvPr/>
            </p:nvGrpSpPr>
            <p:grpSpPr>
              <a:xfrm>
                <a:off x="506896" y="1173134"/>
                <a:ext cx="1920976" cy="2409031"/>
                <a:chOff x="7612942" y="1700261"/>
                <a:chExt cx="1920976" cy="2409031"/>
              </a:xfrm>
            </p:grpSpPr>
            <p:sp>
              <p:nvSpPr>
                <p:cNvPr id="96" name="Rectangle à coins arrondis 95"/>
                <p:cNvSpPr/>
                <p:nvPr/>
              </p:nvSpPr>
              <p:spPr>
                <a:xfrm>
                  <a:off x="7612942" y="1700261"/>
                  <a:ext cx="1888172" cy="2409031"/>
                </a:xfrm>
                <a:prstGeom prst="roundRect">
                  <a:avLst>
                    <a:gd name="adj" fmla="val 9863"/>
                  </a:avLst>
                </a:prstGeom>
                <a:solidFill>
                  <a:schemeClr val="bg1"/>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7" name="Rectangle à coins arrondis 96"/>
                <p:cNvSpPr/>
                <p:nvPr/>
              </p:nvSpPr>
              <p:spPr>
                <a:xfrm>
                  <a:off x="7612942" y="1700261"/>
                  <a:ext cx="1888172" cy="353622"/>
                </a:xfrm>
                <a:prstGeom prst="roundRect">
                  <a:avLst>
                    <a:gd name="adj" fmla="val 50000"/>
                  </a:avLst>
                </a:prstGeom>
                <a:solidFill>
                  <a:schemeClr val="accent4">
                    <a:lumMod val="40000"/>
                    <a:lumOff val="60000"/>
                  </a:schemeClr>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8" name="ZoneTexte 97"/>
                <p:cNvSpPr txBox="1"/>
                <p:nvPr/>
              </p:nvSpPr>
              <p:spPr>
                <a:xfrm>
                  <a:off x="7648846" y="1717970"/>
                  <a:ext cx="1885072" cy="307777"/>
                </a:xfrm>
                <a:prstGeom prst="rect">
                  <a:avLst/>
                </a:prstGeom>
                <a:noFill/>
              </p:spPr>
              <p:txBody>
                <a:bodyPr wrap="square" rtlCol="0">
                  <a:spAutoFit/>
                </a:bodyPr>
                <a:lstStyle/>
                <a:p>
                  <a:pPr algn="ctr"/>
                  <a:r>
                    <a:rPr lang="fr-FR" sz="1400" b="1" dirty="0" smtClean="0">
                      <a:solidFill>
                        <a:srgbClr val="C00000"/>
                      </a:solidFill>
                    </a:rPr>
                    <a:t>Fiabilité</a:t>
                  </a:r>
                  <a:endParaRPr lang="fr-FR" sz="1400" b="1" dirty="0">
                    <a:solidFill>
                      <a:srgbClr val="C00000"/>
                    </a:solidFill>
                  </a:endParaRPr>
                </a:p>
              </p:txBody>
            </p:sp>
          </p:grpSp>
        </p:grpSp>
        <p:sp>
          <p:nvSpPr>
            <p:cNvPr id="137" name="ZoneTexte 136"/>
            <p:cNvSpPr txBox="1"/>
            <p:nvPr/>
          </p:nvSpPr>
          <p:spPr>
            <a:xfrm>
              <a:off x="3068636" y="4529764"/>
              <a:ext cx="1556221" cy="954107"/>
            </a:xfrm>
            <a:prstGeom prst="rect">
              <a:avLst/>
            </a:prstGeom>
            <a:noFill/>
          </p:spPr>
          <p:txBody>
            <a:bodyPr wrap="square" rtlCol="0">
              <a:spAutoFit/>
            </a:bodyPr>
            <a:lstStyle/>
            <a:p>
              <a:pPr algn="ctr"/>
              <a:r>
                <a:rPr lang="fr-FR" sz="2800" dirty="0" smtClean="0"/>
                <a:t>Plutôt mauvaise</a:t>
              </a:r>
              <a:endParaRPr lang="fr-FR" sz="2800" dirty="0"/>
            </a:p>
          </p:txBody>
        </p:sp>
        <p:pic>
          <p:nvPicPr>
            <p:cNvPr id="158" name="Image 157"/>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3406838" y="5423870"/>
              <a:ext cx="789709" cy="817419"/>
            </a:xfrm>
            <a:prstGeom prst="rect">
              <a:avLst/>
            </a:prstGeom>
          </p:spPr>
        </p:pic>
      </p:grpSp>
      <p:grpSp>
        <p:nvGrpSpPr>
          <p:cNvPr id="15" name="Groupe 14"/>
          <p:cNvGrpSpPr/>
          <p:nvPr/>
        </p:nvGrpSpPr>
        <p:grpSpPr>
          <a:xfrm>
            <a:off x="7326653" y="3723634"/>
            <a:ext cx="2382960" cy="3020635"/>
            <a:chOff x="7219075" y="3888127"/>
            <a:chExt cx="2095656" cy="2656449"/>
          </a:xfrm>
        </p:grpSpPr>
        <p:grpSp>
          <p:nvGrpSpPr>
            <p:cNvPr id="117" name="Groupe 116"/>
            <p:cNvGrpSpPr/>
            <p:nvPr/>
          </p:nvGrpSpPr>
          <p:grpSpPr>
            <a:xfrm>
              <a:off x="7219075" y="3888127"/>
              <a:ext cx="2095656" cy="2656449"/>
              <a:chOff x="394156" y="1038665"/>
              <a:chExt cx="2095656" cy="2656449"/>
            </a:xfrm>
          </p:grpSpPr>
          <p:sp>
            <p:nvSpPr>
              <p:cNvPr id="118" name="Rectangle à coins arrondis 117"/>
              <p:cNvSpPr/>
              <p:nvPr/>
            </p:nvSpPr>
            <p:spPr>
              <a:xfrm>
                <a:off x="394156" y="1038665"/>
                <a:ext cx="2095656" cy="2656449"/>
              </a:xfrm>
              <a:prstGeom prst="roundRect">
                <a:avLst>
                  <a:gd name="adj" fmla="val 9863"/>
                </a:avLst>
              </a:prstGeom>
              <a:solidFill>
                <a:schemeClr val="accent4">
                  <a:lumMod val="40000"/>
                  <a:lumOff val="60000"/>
                </a:schemeClr>
              </a:solidFill>
              <a:ln w="571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19" name="Groupe 118"/>
              <p:cNvGrpSpPr/>
              <p:nvPr/>
            </p:nvGrpSpPr>
            <p:grpSpPr>
              <a:xfrm>
                <a:off x="506896" y="1173134"/>
                <a:ext cx="1920976" cy="2409031"/>
                <a:chOff x="7612942" y="1700261"/>
                <a:chExt cx="1920976" cy="2409031"/>
              </a:xfrm>
            </p:grpSpPr>
            <p:sp>
              <p:nvSpPr>
                <p:cNvPr id="120" name="Rectangle à coins arrondis 119"/>
                <p:cNvSpPr/>
                <p:nvPr/>
              </p:nvSpPr>
              <p:spPr>
                <a:xfrm>
                  <a:off x="7612942" y="1700261"/>
                  <a:ext cx="1888172" cy="2409031"/>
                </a:xfrm>
                <a:prstGeom prst="roundRect">
                  <a:avLst>
                    <a:gd name="adj" fmla="val 9863"/>
                  </a:avLst>
                </a:prstGeom>
                <a:solidFill>
                  <a:schemeClr val="bg1"/>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1" name="Rectangle à coins arrondis 120"/>
                <p:cNvSpPr/>
                <p:nvPr/>
              </p:nvSpPr>
              <p:spPr>
                <a:xfrm>
                  <a:off x="7612942" y="1700261"/>
                  <a:ext cx="1888172" cy="353622"/>
                </a:xfrm>
                <a:prstGeom prst="roundRect">
                  <a:avLst>
                    <a:gd name="adj" fmla="val 50000"/>
                  </a:avLst>
                </a:prstGeom>
                <a:solidFill>
                  <a:schemeClr val="accent4">
                    <a:lumMod val="40000"/>
                    <a:lumOff val="60000"/>
                  </a:schemeClr>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2" name="ZoneTexte 121"/>
                <p:cNvSpPr txBox="1"/>
                <p:nvPr/>
              </p:nvSpPr>
              <p:spPr>
                <a:xfrm>
                  <a:off x="7648846" y="1717970"/>
                  <a:ext cx="1885072" cy="307777"/>
                </a:xfrm>
                <a:prstGeom prst="rect">
                  <a:avLst/>
                </a:prstGeom>
                <a:noFill/>
              </p:spPr>
              <p:txBody>
                <a:bodyPr wrap="square" rtlCol="0">
                  <a:spAutoFit/>
                </a:bodyPr>
                <a:lstStyle/>
                <a:p>
                  <a:pPr algn="ctr"/>
                  <a:r>
                    <a:rPr lang="fr-FR" sz="1400" b="1" dirty="0" smtClean="0">
                      <a:solidFill>
                        <a:srgbClr val="C00000"/>
                      </a:solidFill>
                    </a:rPr>
                    <a:t>Fiabilité</a:t>
                  </a:r>
                  <a:endParaRPr lang="fr-FR" sz="1400" b="1" dirty="0">
                    <a:solidFill>
                      <a:srgbClr val="C00000"/>
                    </a:solidFill>
                  </a:endParaRPr>
                </a:p>
              </p:txBody>
            </p:sp>
          </p:grpSp>
        </p:grpSp>
        <p:pic>
          <p:nvPicPr>
            <p:cNvPr id="159" name="Image 158"/>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7880721" y="5458390"/>
              <a:ext cx="817418" cy="817418"/>
            </a:xfrm>
            <a:prstGeom prst="rect">
              <a:avLst/>
            </a:prstGeom>
          </p:spPr>
        </p:pic>
        <p:sp>
          <p:nvSpPr>
            <p:cNvPr id="160" name="ZoneTexte 159"/>
            <p:cNvSpPr txBox="1"/>
            <p:nvPr/>
          </p:nvSpPr>
          <p:spPr>
            <a:xfrm>
              <a:off x="7314619" y="4483484"/>
              <a:ext cx="1904568" cy="954107"/>
            </a:xfrm>
            <a:prstGeom prst="rect">
              <a:avLst/>
            </a:prstGeom>
            <a:noFill/>
          </p:spPr>
          <p:txBody>
            <a:bodyPr wrap="square" rtlCol="0">
              <a:spAutoFit/>
            </a:bodyPr>
            <a:lstStyle/>
            <a:p>
              <a:pPr algn="ctr"/>
              <a:r>
                <a:rPr lang="fr-FR" sz="2800" dirty="0" smtClean="0"/>
                <a:t>Ni bonne ni mauvaise</a:t>
              </a:r>
              <a:endParaRPr lang="fr-FR" sz="2800" dirty="0"/>
            </a:p>
          </p:txBody>
        </p:sp>
      </p:grpSp>
      <p:grpSp>
        <p:nvGrpSpPr>
          <p:cNvPr id="13" name="Groupe 12"/>
          <p:cNvGrpSpPr/>
          <p:nvPr/>
        </p:nvGrpSpPr>
        <p:grpSpPr>
          <a:xfrm>
            <a:off x="9755830" y="636197"/>
            <a:ext cx="2394779" cy="3035617"/>
            <a:chOff x="9424687" y="1079500"/>
            <a:chExt cx="2095656" cy="2656449"/>
          </a:xfrm>
        </p:grpSpPr>
        <p:grpSp>
          <p:nvGrpSpPr>
            <p:cNvPr id="123" name="Groupe 122"/>
            <p:cNvGrpSpPr/>
            <p:nvPr/>
          </p:nvGrpSpPr>
          <p:grpSpPr>
            <a:xfrm>
              <a:off x="9424687" y="1079500"/>
              <a:ext cx="2095656" cy="2656449"/>
              <a:chOff x="394156" y="1038665"/>
              <a:chExt cx="2095656" cy="2656449"/>
            </a:xfrm>
          </p:grpSpPr>
          <p:sp>
            <p:nvSpPr>
              <p:cNvPr id="124" name="Rectangle à coins arrondis 123"/>
              <p:cNvSpPr/>
              <p:nvPr/>
            </p:nvSpPr>
            <p:spPr>
              <a:xfrm>
                <a:off x="394156" y="1038665"/>
                <a:ext cx="2095656" cy="2656449"/>
              </a:xfrm>
              <a:prstGeom prst="roundRect">
                <a:avLst>
                  <a:gd name="adj" fmla="val 9863"/>
                </a:avLst>
              </a:prstGeom>
              <a:solidFill>
                <a:schemeClr val="accent4">
                  <a:lumMod val="40000"/>
                  <a:lumOff val="60000"/>
                </a:schemeClr>
              </a:solidFill>
              <a:ln w="571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25" name="Groupe 124"/>
              <p:cNvGrpSpPr/>
              <p:nvPr/>
            </p:nvGrpSpPr>
            <p:grpSpPr>
              <a:xfrm>
                <a:off x="506896" y="1173134"/>
                <a:ext cx="1920976" cy="2409031"/>
                <a:chOff x="7612942" y="1700261"/>
                <a:chExt cx="1920976" cy="2409031"/>
              </a:xfrm>
            </p:grpSpPr>
            <p:sp>
              <p:nvSpPr>
                <p:cNvPr id="126" name="Rectangle à coins arrondis 125"/>
                <p:cNvSpPr/>
                <p:nvPr/>
              </p:nvSpPr>
              <p:spPr>
                <a:xfrm>
                  <a:off x="7612942" y="1700261"/>
                  <a:ext cx="1888172" cy="2409031"/>
                </a:xfrm>
                <a:prstGeom prst="roundRect">
                  <a:avLst>
                    <a:gd name="adj" fmla="val 9863"/>
                  </a:avLst>
                </a:prstGeom>
                <a:solidFill>
                  <a:schemeClr val="bg1"/>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7" name="Rectangle à coins arrondis 126"/>
                <p:cNvSpPr/>
                <p:nvPr/>
              </p:nvSpPr>
              <p:spPr>
                <a:xfrm>
                  <a:off x="7612942" y="1700261"/>
                  <a:ext cx="1888172" cy="353622"/>
                </a:xfrm>
                <a:prstGeom prst="roundRect">
                  <a:avLst>
                    <a:gd name="adj" fmla="val 50000"/>
                  </a:avLst>
                </a:prstGeom>
                <a:solidFill>
                  <a:schemeClr val="accent4">
                    <a:lumMod val="40000"/>
                    <a:lumOff val="60000"/>
                  </a:schemeClr>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8" name="ZoneTexte 127"/>
                <p:cNvSpPr txBox="1"/>
                <p:nvPr/>
              </p:nvSpPr>
              <p:spPr>
                <a:xfrm>
                  <a:off x="7648846" y="1717970"/>
                  <a:ext cx="1885072" cy="307777"/>
                </a:xfrm>
                <a:prstGeom prst="rect">
                  <a:avLst/>
                </a:prstGeom>
                <a:noFill/>
              </p:spPr>
              <p:txBody>
                <a:bodyPr wrap="square" rtlCol="0">
                  <a:spAutoFit/>
                </a:bodyPr>
                <a:lstStyle/>
                <a:p>
                  <a:pPr algn="ctr"/>
                  <a:r>
                    <a:rPr lang="fr-FR" sz="1400" b="1" dirty="0" smtClean="0">
                      <a:solidFill>
                        <a:srgbClr val="C00000"/>
                      </a:solidFill>
                    </a:rPr>
                    <a:t>Empathie</a:t>
                  </a:r>
                  <a:endParaRPr lang="fr-FR" sz="1400" b="1" dirty="0">
                    <a:solidFill>
                      <a:srgbClr val="C00000"/>
                    </a:solidFill>
                  </a:endParaRPr>
                </a:p>
              </p:txBody>
            </p:sp>
          </p:grpSp>
        </p:grpSp>
        <p:pic>
          <p:nvPicPr>
            <p:cNvPr id="153" name="Image 152"/>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10063806" y="2631406"/>
              <a:ext cx="817418" cy="845127"/>
            </a:xfrm>
            <a:prstGeom prst="rect">
              <a:avLst/>
            </a:prstGeom>
          </p:spPr>
        </p:pic>
        <p:sp>
          <p:nvSpPr>
            <p:cNvPr id="162" name="ZoneTexte 161"/>
            <p:cNvSpPr txBox="1"/>
            <p:nvPr/>
          </p:nvSpPr>
          <p:spPr>
            <a:xfrm>
              <a:off x="9520231" y="1859662"/>
              <a:ext cx="1904568" cy="523220"/>
            </a:xfrm>
            <a:prstGeom prst="rect">
              <a:avLst/>
            </a:prstGeom>
            <a:noFill/>
          </p:spPr>
          <p:txBody>
            <a:bodyPr wrap="square" rtlCol="0">
              <a:spAutoFit/>
            </a:bodyPr>
            <a:lstStyle/>
            <a:p>
              <a:pPr algn="ctr"/>
              <a:r>
                <a:rPr lang="fr-FR" sz="2800" dirty="0" smtClean="0"/>
                <a:t>Excellente</a:t>
              </a:r>
              <a:endParaRPr lang="fr-FR" sz="2800" dirty="0"/>
            </a:p>
          </p:txBody>
        </p:sp>
      </p:grpSp>
      <p:grpSp>
        <p:nvGrpSpPr>
          <p:cNvPr id="14" name="Groupe 13"/>
          <p:cNvGrpSpPr/>
          <p:nvPr/>
        </p:nvGrpSpPr>
        <p:grpSpPr>
          <a:xfrm>
            <a:off x="9767818" y="3716642"/>
            <a:ext cx="2388476" cy="3027627"/>
            <a:chOff x="9424687" y="3888127"/>
            <a:chExt cx="2095656" cy="2656449"/>
          </a:xfrm>
        </p:grpSpPr>
        <p:grpSp>
          <p:nvGrpSpPr>
            <p:cNvPr id="129" name="Groupe 128"/>
            <p:cNvGrpSpPr/>
            <p:nvPr/>
          </p:nvGrpSpPr>
          <p:grpSpPr>
            <a:xfrm>
              <a:off x="9424687" y="3888127"/>
              <a:ext cx="2095656" cy="2656449"/>
              <a:chOff x="394156" y="1038665"/>
              <a:chExt cx="2095656" cy="2656449"/>
            </a:xfrm>
          </p:grpSpPr>
          <p:sp>
            <p:nvSpPr>
              <p:cNvPr id="130" name="Rectangle à coins arrondis 129"/>
              <p:cNvSpPr/>
              <p:nvPr/>
            </p:nvSpPr>
            <p:spPr>
              <a:xfrm>
                <a:off x="394156" y="1038665"/>
                <a:ext cx="2095656" cy="2656449"/>
              </a:xfrm>
              <a:prstGeom prst="roundRect">
                <a:avLst>
                  <a:gd name="adj" fmla="val 9863"/>
                </a:avLst>
              </a:prstGeom>
              <a:solidFill>
                <a:schemeClr val="accent4">
                  <a:lumMod val="40000"/>
                  <a:lumOff val="60000"/>
                </a:schemeClr>
              </a:solidFill>
              <a:ln w="571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31" name="Groupe 130"/>
              <p:cNvGrpSpPr/>
              <p:nvPr/>
            </p:nvGrpSpPr>
            <p:grpSpPr>
              <a:xfrm>
                <a:off x="506896" y="1173134"/>
                <a:ext cx="1920976" cy="2409031"/>
                <a:chOff x="7612942" y="1700261"/>
                <a:chExt cx="1920976" cy="2409031"/>
              </a:xfrm>
            </p:grpSpPr>
            <p:sp>
              <p:nvSpPr>
                <p:cNvPr id="132" name="Rectangle à coins arrondis 131"/>
                <p:cNvSpPr/>
                <p:nvPr/>
              </p:nvSpPr>
              <p:spPr>
                <a:xfrm>
                  <a:off x="7612942" y="1700261"/>
                  <a:ext cx="1888172" cy="2409031"/>
                </a:xfrm>
                <a:prstGeom prst="roundRect">
                  <a:avLst>
                    <a:gd name="adj" fmla="val 9863"/>
                  </a:avLst>
                </a:prstGeom>
                <a:solidFill>
                  <a:schemeClr val="bg1"/>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3" name="Rectangle à coins arrondis 132"/>
                <p:cNvSpPr/>
                <p:nvPr/>
              </p:nvSpPr>
              <p:spPr>
                <a:xfrm>
                  <a:off x="7612942" y="1700261"/>
                  <a:ext cx="1888172" cy="353622"/>
                </a:xfrm>
                <a:prstGeom prst="roundRect">
                  <a:avLst>
                    <a:gd name="adj" fmla="val 50000"/>
                  </a:avLst>
                </a:prstGeom>
                <a:solidFill>
                  <a:schemeClr val="accent4">
                    <a:lumMod val="40000"/>
                    <a:lumOff val="60000"/>
                  </a:schemeClr>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4" name="ZoneTexte 133"/>
                <p:cNvSpPr txBox="1"/>
                <p:nvPr/>
              </p:nvSpPr>
              <p:spPr>
                <a:xfrm>
                  <a:off x="7648846" y="1717970"/>
                  <a:ext cx="1885072" cy="307777"/>
                </a:xfrm>
                <a:prstGeom prst="rect">
                  <a:avLst/>
                </a:prstGeom>
                <a:noFill/>
              </p:spPr>
              <p:txBody>
                <a:bodyPr wrap="square" rtlCol="0">
                  <a:spAutoFit/>
                </a:bodyPr>
                <a:lstStyle/>
                <a:p>
                  <a:pPr algn="ctr"/>
                  <a:r>
                    <a:rPr lang="fr-FR" sz="1400" b="1" dirty="0" smtClean="0">
                      <a:solidFill>
                        <a:srgbClr val="C00000"/>
                      </a:solidFill>
                    </a:rPr>
                    <a:t>Fiabilité</a:t>
                  </a:r>
                  <a:endParaRPr lang="fr-FR" sz="1400" b="1" dirty="0">
                    <a:solidFill>
                      <a:srgbClr val="C00000"/>
                    </a:solidFill>
                  </a:endParaRPr>
                </a:p>
              </p:txBody>
            </p:sp>
          </p:grpSp>
        </p:grpSp>
        <p:sp>
          <p:nvSpPr>
            <p:cNvPr id="161" name="ZoneTexte 160"/>
            <p:cNvSpPr txBox="1"/>
            <p:nvPr/>
          </p:nvSpPr>
          <p:spPr>
            <a:xfrm>
              <a:off x="9553835" y="4605024"/>
              <a:ext cx="1904568" cy="523220"/>
            </a:xfrm>
            <a:prstGeom prst="rect">
              <a:avLst/>
            </a:prstGeom>
            <a:noFill/>
          </p:spPr>
          <p:txBody>
            <a:bodyPr wrap="square" rtlCol="0">
              <a:spAutoFit/>
            </a:bodyPr>
            <a:lstStyle/>
            <a:p>
              <a:pPr algn="ctr"/>
              <a:r>
                <a:rPr lang="fr-FR" sz="2800" dirty="0" smtClean="0"/>
                <a:t>Excellente</a:t>
              </a:r>
              <a:endParaRPr lang="fr-FR" sz="2800" dirty="0"/>
            </a:p>
          </p:txBody>
        </p:sp>
        <p:pic>
          <p:nvPicPr>
            <p:cNvPr id="163" name="Image 162"/>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10063806" y="5419056"/>
              <a:ext cx="817418" cy="845127"/>
            </a:xfrm>
            <a:prstGeom prst="rect">
              <a:avLst/>
            </a:prstGeom>
          </p:spPr>
        </p:pic>
      </p:grpSp>
      <p:grpSp>
        <p:nvGrpSpPr>
          <p:cNvPr id="9" name="Groupe 8"/>
          <p:cNvGrpSpPr/>
          <p:nvPr/>
        </p:nvGrpSpPr>
        <p:grpSpPr>
          <a:xfrm>
            <a:off x="21585" y="613435"/>
            <a:ext cx="2408847" cy="3058379"/>
            <a:chOff x="591103" y="1109004"/>
            <a:chExt cx="2095656" cy="2656449"/>
          </a:xfrm>
        </p:grpSpPr>
        <p:grpSp>
          <p:nvGrpSpPr>
            <p:cNvPr id="2" name="Groupe 1"/>
            <p:cNvGrpSpPr/>
            <p:nvPr/>
          </p:nvGrpSpPr>
          <p:grpSpPr>
            <a:xfrm>
              <a:off x="591103" y="1109004"/>
              <a:ext cx="2095656" cy="2656449"/>
              <a:chOff x="394156" y="1038665"/>
              <a:chExt cx="2095656" cy="2656449"/>
            </a:xfrm>
          </p:grpSpPr>
          <p:sp>
            <p:nvSpPr>
              <p:cNvPr id="3" name="Rectangle à coins arrondis 2"/>
              <p:cNvSpPr/>
              <p:nvPr/>
            </p:nvSpPr>
            <p:spPr>
              <a:xfrm>
                <a:off x="394156" y="1038665"/>
                <a:ext cx="2095656" cy="2656449"/>
              </a:xfrm>
              <a:prstGeom prst="roundRect">
                <a:avLst>
                  <a:gd name="adj" fmla="val 9863"/>
                </a:avLst>
              </a:prstGeom>
              <a:solidFill>
                <a:schemeClr val="accent4">
                  <a:lumMod val="40000"/>
                  <a:lumOff val="60000"/>
                </a:schemeClr>
              </a:solidFill>
              <a:ln w="571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 name="Groupe 3"/>
              <p:cNvGrpSpPr/>
              <p:nvPr/>
            </p:nvGrpSpPr>
            <p:grpSpPr>
              <a:xfrm>
                <a:off x="506896" y="1173134"/>
                <a:ext cx="1920976" cy="2409031"/>
                <a:chOff x="7612942" y="1700261"/>
                <a:chExt cx="1920976" cy="2409031"/>
              </a:xfrm>
            </p:grpSpPr>
            <p:sp>
              <p:nvSpPr>
                <p:cNvPr id="5" name="Rectangle à coins arrondis 4"/>
                <p:cNvSpPr/>
                <p:nvPr/>
              </p:nvSpPr>
              <p:spPr>
                <a:xfrm>
                  <a:off x="7612942" y="1700261"/>
                  <a:ext cx="1888172" cy="2409031"/>
                </a:xfrm>
                <a:prstGeom prst="roundRect">
                  <a:avLst>
                    <a:gd name="adj" fmla="val 9863"/>
                  </a:avLst>
                </a:prstGeom>
                <a:solidFill>
                  <a:schemeClr val="bg1"/>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à coins arrondis 5"/>
                <p:cNvSpPr/>
                <p:nvPr/>
              </p:nvSpPr>
              <p:spPr>
                <a:xfrm>
                  <a:off x="7612942" y="1700261"/>
                  <a:ext cx="1888172" cy="353622"/>
                </a:xfrm>
                <a:prstGeom prst="roundRect">
                  <a:avLst>
                    <a:gd name="adj" fmla="val 50000"/>
                  </a:avLst>
                </a:prstGeom>
                <a:solidFill>
                  <a:schemeClr val="accent4">
                    <a:lumMod val="40000"/>
                    <a:lumOff val="60000"/>
                  </a:schemeClr>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p:cNvSpPr txBox="1"/>
                <p:nvPr/>
              </p:nvSpPr>
              <p:spPr>
                <a:xfrm>
                  <a:off x="7648846" y="1717970"/>
                  <a:ext cx="1885072" cy="307777"/>
                </a:xfrm>
                <a:prstGeom prst="rect">
                  <a:avLst/>
                </a:prstGeom>
                <a:noFill/>
              </p:spPr>
              <p:txBody>
                <a:bodyPr wrap="square" rtlCol="0">
                  <a:spAutoFit/>
                </a:bodyPr>
                <a:lstStyle/>
                <a:p>
                  <a:pPr algn="ctr"/>
                  <a:r>
                    <a:rPr lang="fr-FR" sz="1400" b="1" dirty="0" smtClean="0">
                      <a:solidFill>
                        <a:srgbClr val="C00000"/>
                      </a:solidFill>
                    </a:rPr>
                    <a:t>Empathie</a:t>
                  </a:r>
                  <a:endParaRPr lang="fr-FR" sz="1400" b="1" dirty="0">
                    <a:solidFill>
                      <a:srgbClr val="C00000"/>
                    </a:solidFill>
                  </a:endParaRPr>
                </a:p>
              </p:txBody>
            </p:sp>
          </p:grpSp>
        </p:grpSp>
        <p:sp>
          <p:nvSpPr>
            <p:cNvPr id="8" name="ZoneTexte 7"/>
            <p:cNvSpPr txBox="1"/>
            <p:nvPr/>
          </p:nvSpPr>
          <p:spPr>
            <a:xfrm>
              <a:off x="1053689" y="1653785"/>
              <a:ext cx="1206274" cy="954107"/>
            </a:xfrm>
            <a:prstGeom prst="rect">
              <a:avLst/>
            </a:prstGeom>
            <a:noFill/>
          </p:spPr>
          <p:txBody>
            <a:bodyPr wrap="square" rtlCol="0">
              <a:spAutoFit/>
            </a:bodyPr>
            <a:lstStyle/>
            <a:p>
              <a:pPr algn="ctr"/>
              <a:r>
                <a:rPr lang="fr-FR" sz="2800" dirty="0" smtClean="0"/>
                <a:t>Plutôt bonne</a:t>
              </a:r>
              <a:endParaRPr lang="fr-FR" sz="2800" dirty="0"/>
            </a:p>
          </p:txBody>
        </p:sp>
        <p:pic>
          <p:nvPicPr>
            <p:cNvPr id="157" name="Image 156"/>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313010" y="2616436"/>
              <a:ext cx="780312" cy="780312"/>
            </a:xfrm>
            <a:prstGeom prst="rect">
              <a:avLst/>
            </a:prstGeom>
          </p:spPr>
        </p:pic>
      </p:grpSp>
    </p:spTree>
    <p:extLst>
      <p:ext uri="{BB962C8B-B14F-4D97-AF65-F5344CB8AC3E}">
        <p14:creationId xmlns:p14="http://schemas.microsoft.com/office/powerpoint/2010/main" val="4735807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Titre 1"/>
          <p:cNvSpPr txBox="1">
            <a:spLocks/>
          </p:cNvSpPr>
          <p:nvPr/>
        </p:nvSpPr>
        <p:spPr>
          <a:xfrm>
            <a:off x="-1" y="-8440"/>
            <a:ext cx="12192001" cy="617613"/>
          </a:xfrm>
          <a:prstGeom prst="rect">
            <a:avLst/>
          </a:prstGeom>
          <a:solidFill>
            <a:schemeClr val="bg2">
              <a:lumMod val="75000"/>
            </a:schemeClr>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dirty="0" smtClean="0"/>
              <a:t>Cartes Fiabilité - Empathie</a:t>
            </a:r>
            <a:endParaRPr lang="fr-FR" dirty="0"/>
          </a:p>
        </p:txBody>
      </p:sp>
      <p:grpSp>
        <p:nvGrpSpPr>
          <p:cNvPr id="11" name="Groupe 10"/>
          <p:cNvGrpSpPr/>
          <p:nvPr/>
        </p:nvGrpSpPr>
        <p:grpSpPr>
          <a:xfrm>
            <a:off x="4918412" y="634142"/>
            <a:ext cx="2302866" cy="3037672"/>
            <a:chOff x="5007895" y="1079500"/>
            <a:chExt cx="2095656" cy="2656449"/>
          </a:xfrm>
        </p:grpSpPr>
        <p:grpSp>
          <p:nvGrpSpPr>
            <p:cNvPr id="99" name="Groupe 98"/>
            <p:cNvGrpSpPr/>
            <p:nvPr/>
          </p:nvGrpSpPr>
          <p:grpSpPr>
            <a:xfrm>
              <a:off x="5007895" y="1079500"/>
              <a:ext cx="2095656" cy="2656449"/>
              <a:chOff x="394156" y="1038665"/>
              <a:chExt cx="2095656" cy="2656449"/>
            </a:xfrm>
          </p:grpSpPr>
          <p:sp>
            <p:nvSpPr>
              <p:cNvPr id="100" name="Rectangle à coins arrondis 99"/>
              <p:cNvSpPr/>
              <p:nvPr/>
            </p:nvSpPr>
            <p:spPr>
              <a:xfrm>
                <a:off x="394156" y="1038665"/>
                <a:ext cx="2095656" cy="2656449"/>
              </a:xfrm>
              <a:prstGeom prst="roundRect">
                <a:avLst>
                  <a:gd name="adj" fmla="val 9863"/>
                </a:avLst>
              </a:prstGeom>
              <a:solidFill>
                <a:schemeClr val="accent4">
                  <a:lumMod val="40000"/>
                  <a:lumOff val="60000"/>
                </a:schemeClr>
              </a:solidFill>
              <a:ln w="571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1" name="Groupe 100"/>
              <p:cNvGrpSpPr/>
              <p:nvPr/>
            </p:nvGrpSpPr>
            <p:grpSpPr>
              <a:xfrm>
                <a:off x="506896" y="1173134"/>
                <a:ext cx="1920976" cy="2409031"/>
                <a:chOff x="7612942" y="1700261"/>
                <a:chExt cx="1920976" cy="2409031"/>
              </a:xfrm>
            </p:grpSpPr>
            <p:sp>
              <p:nvSpPr>
                <p:cNvPr id="102" name="Rectangle à coins arrondis 101"/>
                <p:cNvSpPr/>
                <p:nvPr/>
              </p:nvSpPr>
              <p:spPr>
                <a:xfrm>
                  <a:off x="7612942" y="1700261"/>
                  <a:ext cx="1888172" cy="2409031"/>
                </a:xfrm>
                <a:prstGeom prst="roundRect">
                  <a:avLst>
                    <a:gd name="adj" fmla="val 9863"/>
                  </a:avLst>
                </a:prstGeom>
                <a:solidFill>
                  <a:schemeClr val="bg1"/>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3" name="Rectangle à coins arrondis 102"/>
                <p:cNvSpPr/>
                <p:nvPr/>
              </p:nvSpPr>
              <p:spPr>
                <a:xfrm>
                  <a:off x="7612942" y="1700261"/>
                  <a:ext cx="1888172" cy="353622"/>
                </a:xfrm>
                <a:prstGeom prst="roundRect">
                  <a:avLst>
                    <a:gd name="adj" fmla="val 50000"/>
                  </a:avLst>
                </a:prstGeom>
                <a:solidFill>
                  <a:schemeClr val="accent4">
                    <a:lumMod val="40000"/>
                    <a:lumOff val="60000"/>
                  </a:schemeClr>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4" name="ZoneTexte 103"/>
                <p:cNvSpPr txBox="1"/>
                <p:nvPr/>
              </p:nvSpPr>
              <p:spPr>
                <a:xfrm>
                  <a:off x="7648846" y="1717970"/>
                  <a:ext cx="1885072" cy="307777"/>
                </a:xfrm>
                <a:prstGeom prst="rect">
                  <a:avLst/>
                </a:prstGeom>
                <a:noFill/>
              </p:spPr>
              <p:txBody>
                <a:bodyPr wrap="square" rtlCol="0">
                  <a:spAutoFit/>
                </a:bodyPr>
                <a:lstStyle/>
                <a:p>
                  <a:pPr algn="ctr"/>
                  <a:r>
                    <a:rPr lang="fr-FR" sz="1400" b="1" dirty="0" smtClean="0">
                      <a:solidFill>
                        <a:srgbClr val="C00000"/>
                      </a:solidFill>
                    </a:rPr>
                    <a:t>Empathie</a:t>
                  </a:r>
                  <a:endParaRPr lang="fr-FR" sz="1400" b="1" dirty="0">
                    <a:solidFill>
                      <a:srgbClr val="C00000"/>
                    </a:solidFill>
                  </a:endParaRPr>
                </a:p>
              </p:txBody>
            </p:sp>
          </p:grpSp>
        </p:grpSp>
        <p:sp>
          <p:nvSpPr>
            <p:cNvPr id="138" name="ZoneTexte 137"/>
            <p:cNvSpPr txBox="1"/>
            <p:nvPr/>
          </p:nvSpPr>
          <p:spPr>
            <a:xfrm>
              <a:off x="5320964" y="1673924"/>
              <a:ext cx="1556221" cy="954107"/>
            </a:xfrm>
            <a:prstGeom prst="rect">
              <a:avLst/>
            </a:prstGeom>
            <a:noFill/>
          </p:spPr>
          <p:txBody>
            <a:bodyPr wrap="square" rtlCol="0">
              <a:spAutoFit/>
            </a:bodyPr>
            <a:lstStyle/>
            <a:p>
              <a:pPr algn="ctr"/>
              <a:r>
                <a:rPr lang="fr-FR" sz="2800" dirty="0" smtClean="0"/>
                <a:t>Très mauvaise</a:t>
              </a:r>
              <a:endParaRPr lang="fr-FR" sz="2800" dirty="0"/>
            </a:p>
          </p:txBody>
        </p:sp>
        <p:pic>
          <p:nvPicPr>
            <p:cNvPr id="147" name="Image 146"/>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5720035" y="2645740"/>
              <a:ext cx="789709" cy="803563"/>
            </a:xfrm>
            <a:prstGeom prst="rect">
              <a:avLst/>
            </a:prstGeom>
          </p:spPr>
        </p:pic>
      </p:grpSp>
      <p:grpSp>
        <p:nvGrpSpPr>
          <p:cNvPr id="18" name="Groupe 17"/>
          <p:cNvGrpSpPr/>
          <p:nvPr/>
        </p:nvGrpSpPr>
        <p:grpSpPr>
          <a:xfrm>
            <a:off x="26438" y="3723634"/>
            <a:ext cx="2382960" cy="3020636"/>
            <a:chOff x="591103" y="3917631"/>
            <a:chExt cx="2095656" cy="2656449"/>
          </a:xfrm>
        </p:grpSpPr>
        <p:grpSp>
          <p:nvGrpSpPr>
            <p:cNvPr id="73" name="Groupe 72"/>
            <p:cNvGrpSpPr/>
            <p:nvPr/>
          </p:nvGrpSpPr>
          <p:grpSpPr>
            <a:xfrm>
              <a:off x="591103" y="3917631"/>
              <a:ext cx="2095656" cy="2656449"/>
              <a:chOff x="394156" y="1038665"/>
              <a:chExt cx="2095656" cy="2656449"/>
            </a:xfrm>
          </p:grpSpPr>
          <p:sp>
            <p:nvSpPr>
              <p:cNvPr id="74" name="Rectangle à coins arrondis 73"/>
              <p:cNvSpPr/>
              <p:nvPr/>
            </p:nvSpPr>
            <p:spPr>
              <a:xfrm>
                <a:off x="394156" y="1038665"/>
                <a:ext cx="2095656" cy="2656449"/>
              </a:xfrm>
              <a:prstGeom prst="roundRect">
                <a:avLst>
                  <a:gd name="adj" fmla="val 9863"/>
                </a:avLst>
              </a:prstGeom>
              <a:solidFill>
                <a:schemeClr val="accent4">
                  <a:lumMod val="40000"/>
                  <a:lumOff val="60000"/>
                </a:schemeClr>
              </a:solidFill>
              <a:ln w="571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5" name="Groupe 74"/>
              <p:cNvGrpSpPr/>
              <p:nvPr/>
            </p:nvGrpSpPr>
            <p:grpSpPr>
              <a:xfrm>
                <a:off x="506896" y="1173134"/>
                <a:ext cx="1920976" cy="2409031"/>
                <a:chOff x="7612942" y="1700261"/>
                <a:chExt cx="1920976" cy="2409031"/>
              </a:xfrm>
            </p:grpSpPr>
            <p:sp>
              <p:nvSpPr>
                <p:cNvPr id="76" name="Rectangle à coins arrondis 75"/>
                <p:cNvSpPr/>
                <p:nvPr/>
              </p:nvSpPr>
              <p:spPr>
                <a:xfrm>
                  <a:off x="7612942" y="1700261"/>
                  <a:ext cx="1888172" cy="2409031"/>
                </a:xfrm>
                <a:prstGeom prst="roundRect">
                  <a:avLst>
                    <a:gd name="adj" fmla="val 9863"/>
                  </a:avLst>
                </a:prstGeom>
                <a:solidFill>
                  <a:schemeClr val="bg1"/>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7" name="Rectangle à coins arrondis 76"/>
                <p:cNvSpPr/>
                <p:nvPr/>
              </p:nvSpPr>
              <p:spPr>
                <a:xfrm>
                  <a:off x="7612942" y="1700261"/>
                  <a:ext cx="1888172" cy="353622"/>
                </a:xfrm>
                <a:prstGeom prst="roundRect">
                  <a:avLst>
                    <a:gd name="adj" fmla="val 50000"/>
                  </a:avLst>
                </a:prstGeom>
                <a:solidFill>
                  <a:schemeClr val="accent4">
                    <a:lumMod val="40000"/>
                    <a:lumOff val="60000"/>
                  </a:schemeClr>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6" name="ZoneTexte 85"/>
                <p:cNvSpPr txBox="1"/>
                <p:nvPr/>
              </p:nvSpPr>
              <p:spPr>
                <a:xfrm>
                  <a:off x="7648846" y="1717970"/>
                  <a:ext cx="1885072" cy="307777"/>
                </a:xfrm>
                <a:prstGeom prst="rect">
                  <a:avLst/>
                </a:prstGeom>
                <a:noFill/>
              </p:spPr>
              <p:txBody>
                <a:bodyPr wrap="square" rtlCol="0">
                  <a:spAutoFit/>
                </a:bodyPr>
                <a:lstStyle/>
                <a:p>
                  <a:pPr algn="ctr"/>
                  <a:r>
                    <a:rPr lang="fr-FR" sz="1400" b="1" dirty="0" smtClean="0">
                      <a:solidFill>
                        <a:srgbClr val="C00000"/>
                      </a:solidFill>
                    </a:rPr>
                    <a:t>Fiabilité</a:t>
                  </a:r>
                  <a:endParaRPr lang="fr-FR" sz="1400" b="1" dirty="0">
                    <a:solidFill>
                      <a:srgbClr val="C00000"/>
                    </a:solidFill>
                  </a:endParaRPr>
                </a:p>
              </p:txBody>
            </p:sp>
          </p:grpSp>
        </p:grpSp>
        <p:sp>
          <p:nvSpPr>
            <p:cNvPr id="135" name="ZoneTexte 134"/>
            <p:cNvSpPr txBox="1"/>
            <p:nvPr/>
          </p:nvSpPr>
          <p:spPr>
            <a:xfrm>
              <a:off x="1079146" y="4529764"/>
              <a:ext cx="1206274" cy="954107"/>
            </a:xfrm>
            <a:prstGeom prst="rect">
              <a:avLst/>
            </a:prstGeom>
            <a:noFill/>
          </p:spPr>
          <p:txBody>
            <a:bodyPr wrap="square" rtlCol="0">
              <a:spAutoFit/>
            </a:bodyPr>
            <a:lstStyle/>
            <a:p>
              <a:pPr algn="ctr"/>
              <a:r>
                <a:rPr lang="fr-FR" sz="2800" dirty="0" smtClean="0"/>
                <a:t>Plutôt bonne</a:t>
              </a:r>
              <a:endParaRPr lang="fr-FR" sz="2800" dirty="0"/>
            </a:p>
          </p:txBody>
        </p:sp>
        <p:pic>
          <p:nvPicPr>
            <p:cNvPr id="148" name="Image 147"/>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292127" y="5483871"/>
              <a:ext cx="780312" cy="780312"/>
            </a:xfrm>
            <a:prstGeom prst="rect">
              <a:avLst/>
            </a:prstGeom>
          </p:spPr>
        </p:pic>
      </p:grpSp>
      <p:grpSp>
        <p:nvGrpSpPr>
          <p:cNvPr id="12" name="Groupe 11"/>
          <p:cNvGrpSpPr/>
          <p:nvPr/>
        </p:nvGrpSpPr>
        <p:grpSpPr>
          <a:xfrm>
            <a:off x="7274394" y="611373"/>
            <a:ext cx="2414362" cy="3060441"/>
            <a:chOff x="7219075" y="1079500"/>
            <a:chExt cx="2095656" cy="2656449"/>
          </a:xfrm>
        </p:grpSpPr>
        <p:grpSp>
          <p:nvGrpSpPr>
            <p:cNvPr id="111" name="Groupe 110"/>
            <p:cNvGrpSpPr/>
            <p:nvPr/>
          </p:nvGrpSpPr>
          <p:grpSpPr>
            <a:xfrm>
              <a:off x="7219075" y="1079500"/>
              <a:ext cx="2095656" cy="2656449"/>
              <a:chOff x="394156" y="1038665"/>
              <a:chExt cx="2095656" cy="2656449"/>
            </a:xfrm>
          </p:grpSpPr>
          <p:sp>
            <p:nvSpPr>
              <p:cNvPr id="112" name="Rectangle à coins arrondis 111"/>
              <p:cNvSpPr/>
              <p:nvPr/>
            </p:nvSpPr>
            <p:spPr>
              <a:xfrm>
                <a:off x="394156" y="1038665"/>
                <a:ext cx="2095656" cy="2656449"/>
              </a:xfrm>
              <a:prstGeom prst="roundRect">
                <a:avLst>
                  <a:gd name="adj" fmla="val 9863"/>
                </a:avLst>
              </a:prstGeom>
              <a:solidFill>
                <a:schemeClr val="accent4">
                  <a:lumMod val="40000"/>
                  <a:lumOff val="60000"/>
                </a:schemeClr>
              </a:solidFill>
              <a:ln w="571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13" name="Groupe 112"/>
              <p:cNvGrpSpPr/>
              <p:nvPr/>
            </p:nvGrpSpPr>
            <p:grpSpPr>
              <a:xfrm>
                <a:off x="506896" y="1173134"/>
                <a:ext cx="1920976" cy="2409031"/>
                <a:chOff x="7612942" y="1700261"/>
                <a:chExt cx="1920976" cy="2409031"/>
              </a:xfrm>
            </p:grpSpPr>
            <p:sp>
              <p:nvSpPr>
                <p:cNvPr id="114" name="Rectangle à coins arrondis 113"/>
                <p:cNvSpPr/>
                <p:nvPr/>
              </p:nvSpPr>
              <p:spPr>
                <a:xfrm>
                  <a:off x="7612942" y="1700261"/>
                  <a:ext cx="1888172" cy="2409031"/>
                </a:xfrm>
                <a:prstGeom prst="roundRect">
                  <a:avLst>
                    <a:gd name="adj" fmla="val 9863"/>
                  </a:avLst>
                </a:prstGeom>
                <a:solidFill>
                  <a:schemeClr val="bg1"/>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5" name="Rectangle à coins arrondis 114"/>
                <p:cNvSpPr/>
                <p:nvPr/>
              </p:nvSpPr>
              <p:spPr>
                <a:xfrm>
                  <a:off x="7612942" y="1700261"/>
                  <a:ext cx="1888172" cy="353622"/>
                </a:xfrm>
                <a:prstGeom prst="roundRect">
                  <a:avLst>
                    <a:gd name="adj" fmla="val 50000"/>
                  </a:avLst>
                </a:prstGeom>
                <a:solidFill>
                  <a:schemeClr val="accent4">
                    <a:lumMod val="40000"/>
                    <a:lumOff val="60000"/>
                  </a:schemeClr>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6" name="ZoneTexte 115"/>
                <p:cNvSpPr txBox="1"/>
                <p:nvPr/>
              </p:nvSpPr>
              <p:spPr>
                <a:xfrm>
                  <a:off x="7648846" y="1717970"/>
                  <a:ext cx="1885072" cy="307777"/>
                </a:xfrm>
                <a:prstGeom prst="rect">
                  <a:avLst/>
                </a:prstGeom>
                <a:noFill/>
              </p:spPr>
              <p:txBody>
                <a:bodyPr wrap="square" rtlCol="0">
                  <a:spAutoFit/>
                </a:bodyPr>
                <a:lstStyle/>
                <a:p>
                  <a:pPr algn="ctr"/>
                  <a:r>
                    <a:rPr lang="fr-FR" sz="1400" b="1" dirty="0" smtClean="0">
                      <a:solidFill>
                        <a:srgbClr val="C00000"/>
                      </a:solidFill>
                    </a:rPr>
                    <a:t>Empathie</a:t>
                  </a:r>
                  <a:endParaRPr lang="fr-FR" sz="1400" b="1" dirty="0">
                    <a:solidFill>
                      <a:srgbClr val="C00000"/>
                    </a:solidFill>
                  </a:endParaRPr>
                </a:p>
              </p:txBody>
            </p:sp>
          </p:grpSp>
        </p:grpSp>
        <p:sp>
          <p:nvSpPr>
            <p:cNvPr id="140" name="ZoneTexte 139"/>
            <p:cNvSpPr txBox="1"/>
            <p:nvPr/>
          </p:nvSpPr>
          <p:spPr>
            <a:xfrm>
              <a:off x="7299011" y="1700693"/>
              <a:ext cx="1904568" cy="954107"/>
            </a:xfrm>
            <a:prstGeom prst="rect">
              <a:avLst/>
            </a:prstGeom>
            <a:noFill/>
          </p:spPr>
          <p:txBody>
            <a:bodyPr wrap="square" rtlCol="0">
              <a:spAutoFit/>
            </a:bodyPr>
            <a:lstStyle/>
            <a:p>
              <a:pPr algn="ctr"/>
              <a:r>
                <a:rPr lang="fr-FR" sz="2800" dirty="0" smtClean="0"/>
                <a:t>Ni bonne ni mauvaise</a:t>
              </a:r>
              <a:endParaRPr lang="fr-FR" sz="2800" dirty="0"/>
            </a:p>
          </p:txBody>
        </p:sp>
        <p:pic>
          <p:nvPicPr>
            <p:cNvPr id="154" name="Image 153"/>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7867192" y="2645261"/>
              <a:ext cx="817418" cy="817418"/>
            </a:xfrm>
            <a:prstGeom prst="rect">
              <a:avLst/>
            </a:prstGeom>
          </p:spPr>
        </p:pic>
      </p:grpSp>
      <p:grpSp>
        <p:nvGrpSpPr>
          <p:cNvPr id="10" name="Groupe 9"/>
          <p:cNvGrpSpPr/>
          <p:nvPr/>
        </p:nvGrpSpPr>
        <p:grpSpPr>
          <a:xfrm>
            <a:off x="2482467" y="633152"/>
            <a:ext cx="2384458" cy="3038662"/>
            <a:chOff x="2799499" y="1109004"/>
            <a:chExt cx="2095656" cy="2656449"/>
          </a:xfrm>
        </p:grpSpPr>
        <p:grpSp>
          <p:nvGrpSpPr>
            <p:cNvPr id="87" name="Groupe 86"/>
            <p:cNvGrpSpPr/>
            <p:nvPr/>
          </p:nvGrpSpPr>
          <p:grpSpPr>
            <a:xfrm>
              <a:off x="2799499" y="1109004"/>
              <a:ext cx="2095656" cy="2656449"/>
              <a:chOff x="394156" y="1038665"/>
              <a:chExt cx="2095656" cy="2656449"/>
            </a:xfrm>
          </p:grpSpPr>
          <p:sp>
            <p:nvSpPr>
              <p:cNvPr id="88" name="Rectangle à coins arrondis 87"/>
              <p:cNvSpPr/>
              <p:nvPr/>
            </p:nvSpPr>
            <p:spPr>
              <a:xfrm>
                <a:off x="394156" y="1038665"/>
                <a:ext cx="2095656" cy="2656449"/>
              </a:xfrm>
              <a:prstGeom prst="roundRect">
                <a:avLst>
                  <a:gd name="adj" fmla="val 9863"/>
                </a:avLst>
              </a:prstGeom>
              <a:solidFill>
                <a:schemeClr val="accent4">
                  <a:lumMod val="40000"/>
                  <a:lumOff val="60000"/>
                </a:schemeClr>
              </a:solidFill>
              <a:ln w="571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89" name="Groupe 88"/>
              <p:cNvGrpSpPr/>
              <p:nvPr/>
            </p:nvGrpSpPr>
            <p:grpSpPr>
              <a:xfrm>
                <a:off x="506896" y="1173134"/>
                <a:ext cx="1920976" cy="2409031"/>
                <a:chOff x="7612942" y="1700261"/>
                <a:chExt cx="1920976" cy="2409031"/>
              </a:xfrm>
            </p:grpSpPr>
            <p:sp>
              <p:nvSpPr>
                <p:cNvPr id="90" name="Rectangle à coins arrondis 89"/>
                <p:cNvSpPr/>
                <p:nvPr/>
              </p:nvSpPr>
              <p:spPr>
                <a:xfrm>
                  <a:off x="7612942" y="1700261"/>
                  <a:ext cx="1888172" cy="2409031"/>
                </a:xfrm>
                <a:prstGeom prst="roundRect">
                  <a:avLst>
                    <a:gd name="adj" fmla="val 9863"/>
                  </a:avLst>
                </a:prstGeom>
                <a:solidFill>
                  <a:schemeClr val="bg1"/>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1" name="Rectangle à coins arrondis 90"/>
                <p:cNvSpPr/>
                <p:nvPr/>
              </p:nvSpPr>
              <p:spPr>
                <a:xfrm>
                  <a:off x="7612942" y="1700261"/>
                  <a:ext cx="1888172" cy="353622"/>
                </a:xfrm>
                <a:prstGeom prst="roundRect">
                  <a:avLst>
                    <a:gd name="adj" fmla="val 50000"/>
                  </a:avLst>
                </a:prstGeom>
                <a:solidFill>
                  <a:schemeClr val="accent4">
                    <a:lumMod val="40000"/>
                    <a:lumOff val="60000"/>
                  </a:schemeClr>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2" name="ZoneTexte 91"/>
                <p:cNvSpPr txBox="1"/>
                <p:nvPr/>
              </p:nvSpPr>
              <p:spPr>
                <a:xfrm>
                  <a:off x="7648846" y="1717970"/>
                  <a:ext cx="1885072" cy="307777"/>
                </a:xfrm>
                <a:prstGeom prst="rect">
                  <a:avLst/>
                </a:prstGeom>
                <a:noFill/>
              </p:spPr>
              <p:txBody>
                <a:bodyPr wrap="square" rtlCol="0">
                  <a:spAutoFit/>
                </a:bodyPr>
                <a:lstStyle/>
                <a:p>
                  <a:pPr algn="ctr"/>
                  <a:r>
                    <a:rPr lang="fr-FR" sz="1400" b="1" dirty="0" smtClean="0">
                      <a:solidFill>
                        <a:srgbClr val="C00000"/>
                      </a:solidFill>
                    </a:rPr>
                    <a:t>Empathie</a:t>
                  </a:r>
                  <a:endParaRPr lang="fr-FR" sz="1400" b="1" dirty="0">
                    <a:solidFill>
                      <a:srgbClr val="C00000"/>
                    </a:solidFill>
                  </a:endParaRPr>
                </a:p>
              </p:txBody>
            </p:sp>
          </p:grpSp>
        </p:grpSp>
        <p:sp>
          <p:nvSpPr>
            <p:cNvPr id="136" name="ZoneTexte 135"/>
            <p:cNvSpPr txBox="1"/>
            <p:nvPr/>
          </p:nvSpPr>
          <p:spPr>
            <a:xfrm>
              <a:off x="3036605" y="1653785"/>
              <a:ext cx="1556221" cy="954107"/>
            </a:xfrm>
            <a:prstGeom prst="rect">
              <a:avLst/>
            </a:prstGeom>
            <a:noFill/>
          </p:spPr>
          <p:txBody>
            <a:bodyPr wrap="square" rtlCol="0">
              <a:spAutoFit/>
            </a:bodyPr>
            <a:lstStyle/>
            <a:p>
              <a:pPr algn="ctr"/>
              <a:r>
                <a:rPr lang="fr-FR" sz="2800" dirty="0" smtClean="0"/>
                <a:t>Plutôt mauvaise</a:t>
              </a:r>
              <a:endParaRPr lang="fr-FR" sz="2800" dirty="0"/>
            </a:p>
          </p:txBody>
        </p:sp>
        <p:pic>
          <p:nvPicPr>
            <p:cNvPr id="155" name="Image 154"/>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3419860" y="2631884"/>
              <a:ext cx="789709" cy="817419"/>
            </a:xfrm>
            <a:prstGeom prst="rect">
              <a:avLst/>
            </a:prstGeom>
          </p:spPr>
        </p:pic>
      </p:grpSp>
      <p:grpSp>
        <p:nvGrpSpPr>
          <p:cNvPr id="16" name="Groupe 15"/>
          <p:cNvGrpSpPr/>
          <p:nvPr/>
        </p:nvGrpSpPr>
        <p:grpSpPr>
          <a:xfrm>
            <a:off x="4900315" y="3718077"/>
            <a:ext cx="2387344" cy="3026192"/>
            <a:chOff x="5007895" y="3888127"/>
            <a:chExt cx="2095656" cy="2656449"/>
          </a:xfrm>
        </p:grpSpPr>
        <p:grpSp>
          <p:nvGrpSpPr>
            <p:cNvPr id="105" name="Groupe 104"/>
            <p:cNvGrpSpPr/>
            <p:nvPr/>
          </p:nvGrpSpPr>
          <p:grpSpPr>
            <a:xfrm>
              <a:off x="5007895" y="3888127"/>
              <a:ext cx="2095656" cy="2656449"/>
              <a:chOff x="394156" y="1038665"/>
              <a:chExt cx="2095656" cy="2656449"/>
            </a:xfrm>
          </p:grpSpPr>
          <p:sp>
            <p:nvSpPr>
              <p:cNvPr id="106" name="Rectangle à coins arrondis 105"/>
              <p:cNvSpPr/>
              <p:nvPr/>
            </p:nvSpPr>
            <p:spPr>
              <a:xfrm>
                <a:off x="394156" y="1038665"/>
                <a:ext cx="2095656" cy="2656449"/>
              </a:xfrm>
              <a:prstGeom prst="roundRect">
                <a:avLst>
                  <a:gd name="adj" fmla="val 9863"/>
                </a:avLst>
              </a:prstGeom>
              <a:solidFill>
                <a:schemeClr val="accent4">
                  <a:lumMod val="40000"/>
                  <a:lumOff val="60000"/>
                </a:schemeClr>
              </a:solidFill>
              <a:ln w="571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7" name="Groupe 106"/>
              <p:cNvGrpSpPr/>
              <p:nvPr/>
            </p:nvGrpSpPr>
            <p:grpSpPr>
              <a:xfrm>
                <a:off x="506896" y="1173134"/>
                <a:ext cx="1920976" cy="2409031"/>
                <a:chOff x="7612942" y="1700261"/>
                <a:chExt cx="1920976" cy="2409031"/>
              </a:xfrm>
            </p:grpSpPr>
            <p:sp>
              <p:nvSpPr>
                <p:cNvPr id="108" name="Rectangle à coins arrondis 107"/>
                <p:cNvSpPr/>
                <p:nvPr/>
              </p:nvSpPr>
              <p:spPr>
                <a:xfrm>
                  <a:off x="7612942" y="1700261"/>
                  <a:ext cx="1888172" cy="2409031"/>
                </a:xfrm>
                <a:prstGeom prst="roundRect">
                  <a:avLst>
                    <a:gd name="adj" fmla="val 9863"/>
                  </a:avLst>
                </a:prstGeom>
                <a:solidFill>
                  <a:schemeClr val="bg1"/>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9" name="Rectangle à coins arrondis 108"/>
                <p:cNvSpPr/>
                <p:nvPr/>
              </p:nvSpPr>
              <p:spPr>
                <a:xfrm>
                  <a:off x="7612942" y="1700261"/>
                  <a:ext cx="1888172" cy="353622"/>
                </a:xfrm>
                <a:prstGeom prst="roundRect">
                  <a:avLst>
                    <a:gd name="adj" fmla="val 50000"/>
                  </a:avLst>
                </a:prstGeom>
                <a:solidFill>
                  <a:schemeClr val="accent4">
                    <a:lumMod val="40000"/>
                    <a:lumOff val="60000"/>
                  </a:schemeClr>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0" name="ZoneTexte 109"/>
                <p:cNvSpPr txBox="1"/>
                <p:nvPr/>
              </p:nvSpPr>
              <p:spPr>
                <a:xfrm>
                  <a:off x="7648846" y="1717970"/>
                  <a:ext cx="1885072" cy="307777"/>
                </a:xfrm>
                <a:prstGeom prst="rect">
                  <a:avLst/>
                </a:prstGeom>
                <a:noFill/>
              </p:spPr>
              <p:txBody>
                <a:bodyPr wrap="square" rtlCol="0">
                  <a:spAutoFit/>
                </a:bodyPr>
                <a:lstStyle/>
                <a:p>
                  <a:pPr algn="ctr"/>
                  <a:r>
                    <a:rPr lang="fr-FR" sz="1400" b="1" dirty="0" smtClean="0">
                      <a:solidFill>
                        <a:srgbClr val="C00000"/>
                      </a:solidFill>
                    </a:rPr>
                    <a:t>Fiabilité</a:t>
                  </a:r>
                  <a:endParaRPr lang="fr-FR" sz="1400" b="1" dirty="0">
                    <a:solidFill>
                      <a:srgbClr val="C00000"/>
                    </a:solidFill>
                  </a:endParaRPr>
                </a:p>
              </p:txBody>
            </p:sp>
          </p:grpSp>
        </p:grpSp>
        <p:sp>
          <p:nvSpPr>
            <p:cNvPr id="139" name="ZoneTexte 138"/>
            <p:cNvSpPr txBox="1"/>
            <p:nvPr/>
          </p:nvSpPr>
          <p:spPr>
            <a:xfrm>
              <a:off x="5270236" y="4500260"/>
              <a:ext cx="1556221" cy="954107"/>
            </a:xfrm>
            <a:prstGeom prst="rect">
              <a:avLst/>
            </a:prstGeom>
            <a:noFill/>
          </p:spPr>
          <p:txBody>
            <a:bodyPr wrap="square" rtlCol="0">
              <a:spAutoFit/>
            </a:bodyPr>
            <a:lstStyle/>
            <a:p>
              <a:pPr algn="ctr"/>
              <a:r>
                <a:rPr lang="fr-FR" sz="2800" dirty="0" smtClean="0"/>
                <a:t>Très mauvaise</a:t>
              </a:r>
              <a:endParaRPr lang="fr-FR" sz="2800" dirty="0"/>
            </a:p>
          </p:txBody>
        </p:sp>
        <p:pic>
          <p:nvPicPr>
            <p:cNvPr id="156" name="Image 155"/>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5669866" y="5472245"/>
              <a:ext cx="789709" cy="803563"/>
            </a:xfrm>
            <a:prstGeom prst="rect">
              <a:avLst/>
            </a:prstGeom>
          </p:spPr>
        </p:pic>
      </p:grpSp>
      <p:grpSp>
        <p:nvGrpSpPr>
          <p:cNvPr id="17" name="Groupe 16"/>
          <p:cNvGrpSpPr/>
          <p:nvPr/>
        </p:nvGrpSpPr>
        <p:grpSpPr>
          <a:xfrm>
            <a:off x="2466047" y="3723213"/>
            <a:ext cx="2383292" cy="3021056"/>
            <a:chOff x="2799499" y="3917631"/>
            <a:chExt cx="2095656" cy="2656449"/>
          </a:xfrm>
        </p:grpSpPr>
        <p:grpSp>
          <p:nvGrpSpPr>
            <p:cNvPr id="93" name="Groupe 92"/>
            <p:cNvGrpSpPr/>
            <p:nvPr/>
          </p:nvGrpSpPr>
          <p:grpSpPr>
            <a:xfrm>
              <a:off x="2799499" y="3917631"/>
              <a:ext cx="2095656" cy="2656449"/>
              <a:chOff x="394156" y="1038665"/>
              <a:chExt cx="2095656" cy="2656449"/>
            </a:xfrm>
          </p:grpSpPr>
          <p:sp>
            <p:nvSpPr>
              <p:cNvPr id="94" name="Rectangle à coins arrondis 93"/>
              <p:cNvSpPr/>
              <p:nvPr/>
            </p:nvSpPr>
            <p:spPr>
              <a:xfrm>
                <a:off x="394156" y="1038665"/>
                <a:ext cx="2095656" cy="2656449"/>
              </a:xfrm>
              <a:prstGeom prst="roundRect">
                <a:avLst>
                  <a:gd name="adj" fmla="val 9863"/>
                </a:avLst>
              </a:prstGeom>
              <a:solidFill>
                <a:schemeClr val="accent4">
                  <a:lumMod val="40000"/>
                  <a:lumOff val="60000"/>
                </a:schemeClr>
              </a:solidFill>
              <a:ln w="571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95" name="Groupe 94"/>
              <p:cNvGrpSpPr/>
              <p:nvPr/>
            </p:nvGrpSpPr>
            <p:grpSpPr>
              <a:xfrm>
                <a:off x="506896" y="1173134"/>
                <a:ext cx="1920976" cy="2409031"/>
                <a:chOff x="7612942" y="1700261"/>
                <a:chExt cx="1920976" cy="2409031"/>
              </a:xfrm>
            </p:grpSpPr>
            <p:sp>
              <p:nvSpPr>
                <p:cNvPr id="96" name="Rectangle à coins arrondis 95"/>
                <p:cNvSpPr/>
                <p:nvPr/>
              </p:nvSpPr>
              <p:spPr>
                <a:xfrm>
                  <a:off x="7612942" y="1700261"/>
                  <a:ext cx="1888172" cy="2409031"/>
                </a:xfrm>
                <a:prstGeom prst="roundRect">
                  <a:avLst>
                    <a:gd name="adj" fmla="val 9863"/>
                  </a:avLst>
                </a:prstGeom>
                <a:solidFill>
                  <a:schemeClr val="bg1"/>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7" name="Rectangle à coins arrondis 96"/>
                <p:cNvSpPr/>
                <p:nvPr/>
              </p:nvSpPr>
              <p:spPr>
                <a:xfrm>
                  <a:off x="7612942" y="1700261"/>
                  <a:ext cx="1888172" cy="353622"/>
                </a:xfrm>
                <a:prstGeom prst="roundRect">
                  <a:avLst>
                    <a:gd name="adj" fmla="val 50000"/>
                  </a:avLst>
                </a:prstGeom>
                <a:solidFill>
                  <a:schemeClr val="accent4">
                    <a:lumMod val="40000"/>
                    <a:lumOff val="60000"/>
                  </a:schemeClr>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8" name="ZoneTexte 97"/>
                <p:cNvSpPr txBox="1"/>
                <p:nvPr/>
              </p:nvSpPr>
              <p:spPr>
                <a:xfrm>
                  <a:off x="7648846" y="1717970"/>
                  <a:ext cx="1885072" cy="307777"/>
                </a:xfrm>
                <a:prstGeom prst="rect">
                  <a:avLst/>
                </a:prstGeom>
                <a:noFill/>
              </p:spPr>
              <p:txBody>
                <a:bodyPr wrap="square" rtlCol="0">
                  <a:spAutoFit/>
                </a:bodyPr>
                <a:lstStyle/>
                <a:p>
                  <a:pPr algn="ctr"/>
                  <a:r>
                    <a:rPr lang="fr-FR" sz="1400" b="1" dirty="0" smtClean="0">
                      <a:solidFill>
                        <a:srgbClr val="C00000"/>
                      </a:solidFill>
                    </a:rPr>
                    <a:t>Fiabilité</a:t>
                  </a:r>
                  <a:endParaRPr lang="fr-FR" sz="1400" b="1" dirty="0">
                    <a:solidFill>
                      <a:srgbClr val="C00000"/>
                    </a:solidFill>
                  </a:endParaRPr>
                </a:p>
              </p:txBody>
            </p:sp>
          </p:grpSp>
        </p:grpSp>
        <p:sp>
          <p:nvSpPr>
            <p:cNvPr id="137" name="ZoneTexte 136"/>
            <p:cNvSpPr txBox="1"/>
            <p:nvPr/>
          </p:nvSpPr>
          <p:spPr>
            <a:xfrm>
              <a:off x="3068636" y="4529764"/>
              <a:ext cx="1556221" cy="954107"/>
            </a:xfrm>
            <a:prstGeom prst="rect">
              <a:avLst/>
            </a:prstGeom>
            <a:noFill/>
          </p:spPr>
          <p:txBody>
            <a:bodyPr wrap="square" rtlCol="0">
              <a:spAutoFit/>
            </a:bodyPr>
            <a:lstStyle/>
            <a:p>
              <a:pPr algn="ctr"/>
              <a:r>
                <a:rPr lang="fr-FR" sz="2800" dirty="0" smtClean="0"/>
                <a:t>Plutôt mauvaise</a:t>
              </a:r>
              <a:endParaRPr lang="fr-FR" sz="2800" dirty="0"/>
            </a:p>
          </p:txBody>
        </p:sp>
        <p:pic>
          <p:nvPicPr>
            <p:cNvPr id="158" name="Image 157"/>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3406838" y="5423870"/>
              <a:ext cx="789709" cy="817419"/>
            </a:xfrm>
            <a:prstGeom prst="rect">
              <a:avLst/>
            </a:prstGeom>
          </p:spPr>
        </p:pic>
      </p:grpSp>
      <p:grpSp>
        <p:nvGrpSpPr>
          <p:cNvPr id="15" name="Groupe 14"/>
          <p:cNvGrpSpPr/>
          <p:nvPr/>
        </p:nvGrpSpPr>
        <p:grpSpPr>
          <a:xfrm>
            <a:off x="7326653" y="3723634"/>
            <a:ext cx="2382960" cy="3020635"/>
            <a:chOff x="7219075" y="3888127"/>
            <a:chExt cx="2095656" cy="2656449"/>
          </a:xfrm>
        </p:grpSpPr>
        <p:grpSp>
          <p:nvGrpSpPr>
            <p:cNvPr id="117" name="Groupe 116"/>
            <p:cNvGrpSpPr/>
            <p:nvPr/>
          </p:nvGrpSpPr>
          <p:grpSpPr>
            <a:xfrm>
              <a:off x="7219075" y="3888127"/>
              <a:ext cx="2095656" cy="2656449"/>
              <a:chOff x="394156" y="1038665"/>
              <a:chExt cx="2095656" cy="2656449"/>
            </a:xfrm>
          </p:grpSpPr>
          <p:sp>
            <p:nvSpPr>
              <p:cNvPr id="118" name="Rectangle à coins arrondis 117"/>
              <p:cNvSpPr/>
              <p:nvPr/>
            </p:nvSpPr>
            <p:spPr>
              <a:xfrm>
                <a:off x="394156" y="1038665"/>
                <a:ext cx="2095656" cy="2656449"/>
              </a:xfrm>
              <a:prstGeom prst="roundRect">
                <a:avLst>
                  <a:gd name="adj" fmla="val 9863"/>
                </a:avLst>
              </a:prstGeom>
              <a:solidFill>
                <a:schemeClr val="accent4">
                  <a:lumMod val="40000"/>
                  <a:lumOff val="60000"/>
                </a:schemeClr>
              </a:solidFill>
              <a:ln w="571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19" name="Groupe 118"/>
              <p:cNvGrpSpPr/>
              <p:nvPr/>
            </p:nvGrpSpPr>
            <p:grpSpPr>
              <a:xfrm>
                <a:off x="506896" y="1173134"/>
                <a:ext cx="1920976" cy="2409031"/>
                <a:chOff x="7612942" y="1700261"/>
                <a:chExt cx="1920976" cy="2409031"/>
              </a:xfrm>
            </p:grpSpPr>
            <p:sp>
              <p:nvSpPr>
                <p:cNvPr id="120" name="Rectangle à coins arrondis 119"/>
                <p:cNvSpPr/>
                <p:nvPr/>
              </p:nvSpPr>
              <p:spPr>
                <a:xfrm>
                  <a:off x="7612942" y="1700261"/>
                  <a:ext cx="1888172" cy="2409031"/>
                </a:xfrm>
                <a:prstGeom prst="roundRect">
                  <a:avLst>
                    <a:gd name="adj" fmla="val 9863"/>
                  </a:avLst>
                </a:prstGeom>
                <a:solidFill>
                  <a:schemeClr val="bg1"/>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1" name="Rectangle à coins arrondis 120"/>
                <p:cNvSpPr/>
                <p:nvPr/>
              </p:nvSpPr>
              <p:spPr>
                <a:xfrm>
                  <a:off x="7612942" y="1700261"/>
                  <a:ext cx="1888172" cy="353622"/>
                </a:xfrm>
                <a:prstGeom prst="roundRect">
                  <a:avLst>
                    <a:gd name="adj" fmla="val 50000"/>
                  </a:avLst>
                </a:prstGeom>
                <a:solidFill>
                  <a:schemeClr val="accent4">
                    <a:lumMod val="40000"/>
                    <a:lumOff val="60000"/>
                  </a:schemeClr>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2" name="ZoneTexte 121"/>
                <p:cNvSpPr txBox="1"/>
                <p:nvPr/>
              </p:nvSpPr>
              <p:spPr>
                <a:xfrm>
                  <a:off x="7648846" y="1717970"/>
                  <a:ext cx="1885072" cy="307777"/>
                </a:xfrm>
                <a:prstGeom prst="rect">
                  <a:avLst/>
                </a:prstGeom>
                <a:noFill/>
              </p:spPr>
              <p:txBody>
                <a:bodyPr wrap="square" rtlCol="0">
                  <a:spAutoFit/>
                </a:bodyPr>
                <a:lstStyle/>
                <a:p>
                  <a:pPr algn="ctr"/>
                  <a:r>
                    <a:rPr lang="fr-FR" sz="1400" b="1" dirty="0" smtClean="0">
                      <a:solidFill>
                        <a:srgbClr val="C00000"/>
                      </a:solidFill>
                    </a:rPr>
                    <a:t>Fiabilité</a:t>
                  </a:r>
                  <a:endParaRPr lang="fr-FR" sz="1400" b="1" dirty="0">
                    <a:solidFill>
                      <a:srgbClr val="C00000"/>
                    </a:solidFill>
                  </a:endParaRPr>
                </a:p>
              </p:txBody>
            </p:sp>
          </p:grpSp>
        </p:grpSp>
        <p:pic>
          <p:nvPicPr>
            <p:cNvPr id="159" name="Image 158"/>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7880721" y="5458390"/>
              <a:ext cx="817418" cy="817418"/>
            </a:xfrm>
            <a:prstGeom prst="rect">
              <a:avLst/>
            </a:prstGeom>
          </p:spPr>
        </p:pic>
        <p:sp>
          <p:nvSpPr>
            <p:cNvPr id="160" name="ZoneTexte 159"/>
            <p:cNvSpPr txBox="1"/>
            <p:nvPr/>
          </p:nvSpPr>
          <p:spPr>
            <a:xfrm>
              <a:off x="7314619" y="4483484"/>
              <a:ext cx="1904568" cy="954107"/>
            </a:xfrm>
            <a:prstGeom prst="rect">
              <a:avLst/>
            </a:prstGeom>
            <a:noFill/>
          </p:spPr>
          <p:txBody>
            <a:bodyPr wrap="square" rtlCol="0">
              <a:spAutoFit/>
            </a:bodyPr>
            <a:lstStyle/>
            <a:p>
              <a:pPr algn="ctr"/>
              <a:r>
                <a:rPr lang="fr-FR" sz="2800" dirty="0" smtClean="0"/>
                <a:t>Ni bonne ni mauvaise</a:t>
              </a:r>
              <a:endParaRPr lang="fr-FR" sz="2800" dirty="0"/>
            </a:p>
          </p:txBody>
        </p:sp>
      </p:grpSp>
      <p:grpSp>
        <p:nvGrpSpPr>
          <p:cNvPr id="13" name="Groupe 12"/>
          <p:cNvGrpSpPr/>
          <p:nvPr/>
        </p:nvGrpSpPr>
        <p:grpSpPr>
          <a:xfrm>
            <a:off x="9755830" y="636197"/>
            <a:ext cx="2394779" cy="3035617"/>
            <a:chOff x="9424687" y="1079500"/>
            <a:chExt cx="2095656" cy="2656449"/>
          </a:xfrm>
        </p:grpSpPr>
        <p:grpSp>
          <p:nvGrpSpPr>
            <p:cNvPr id="123" name="Groupe 122"/>
            <p:cNvGrpSpPr/>
            <p:nvPr/>
          </p:nvGrpSpPr>
          <p:grpSpPr>
            <a:xfrm>
              <a:off x="9424687" y="1079500"/>
              <a:ext cx="2095656" cy="2656449"/>
              <a:chOff x="394156" y="1038665"/>
              <a:chExt cx="2095656" cy="2656449"/>
            </a:xfrm>
          </p:grpSpPr>
          <p:sp>
            <p:nvSpPr>
              <p:cNvPr id="124" name="Rectangle à coins arrondis 123"/>
              <p:cNvSpPr/>
              <p:nvPr/>
            </p:nvSpPr>
            <p:spPr>
              <a:xfrm>
                <a:off x="394156" y="1038665"/>
                <a:ext cx="2095656" cy="2656449"/>
              </a:xfrm>
              <a:prstGeom prst="roundRect">
                <a:avLst>
                  <a:gd name="adj" fmla="val 9863"/>
                </a:avLst>
              </a:prstGeom>
              <a:solidFill>
                <a:schemeClr val="accent4">
                  <a:lumMod val="40000"/>
                  <a:lumOff val="60000"/>
                </a:schemeClr>
              </a:solidFill>
              <a:ln w="571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25" name="Groupe 124"/>
              <p:cNvGrpSpPr/>
              <p:nvPr/>
            </p:nvGrpSpPr>
            <p:grpSpPr>
              <a:xfrm>
                <a:off x="506896" y="1173134"/>
                <a:ext cx="1920976" cy="2409031"/>
                <a:chOff x="7612942" y="1700261"/>
                <a:chExt cx="1920976" cy="2409031"/>
              </a:xfrm>
            </p:grpSpPr>
            <p:sp>
              <p:nvSpPr>
                <p:cNvPr id="126" name="Rectangle à coins arrondis 125"/>
                <p:cNvSpPr/>
                <p:nvPr/>
              </p:nvSpPr>
              <p:spPr>
                <a:xfrm>
                  <a:off x="7612942" y="1700261"/>
                  <a:ext cx="1888172" cy="2409031"/>
                </a:xfrm>
                <a:prstGeom prst="roundRect">
                  <a:avLst>
                    <a:gd name="adj" fmla="val 9863"/>
                  </a:avLst>
                </a:prstGeom>
                <a:solidFill>
                  <a:schemeClr val="bg1"/>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7" name="Rectangle à coins arrondis 126"/>
                <p:cNvSpPr/>
                <p:nvPr/>
              </p:nvSpPr>
              <p:spPr>
                <a:xfrm>
                  <a:off x="7612942" y="1700261"/>
                  <a:ext cx="1888172" cy="353622"/>
                </a:xfrm>
                <a:prstGeom prst="roundRect">
                  <a:avLst>
                    <a:gd name="adj" fmla="val 50000"/>
                  </a:avLst>
                </a:prstGeom>
                <a:solidFill>
                  <a:schemeClr val="accent4">
                    <a:lumMod val="40000"/>
                    <a:lumOff val="60000"/>
                  </a:schemeClr>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8" name="ZoneTexte 127"/>
                <p:cNvSpPr txBox="1"/>
                <p:nvPr/>
              </p:nvSpPr>
              <p:spPr>
                <a:xfrm>
                  <a:off x="7648846" y="1717970"/>
                  <a:ext cx="1885072" cy="307777"/>
                </a:xfrm>
                <a:prstGeom prst="rect">
                  <a:avLst/>
                </a:prstGeom>
                <a:noFill/>
              </p:spPr>
              <p:txBody>
                <a:bodyPr wrap="square" rtlCol="0">
                  <a:spAutoFit/>
                </a:bodyPr>
                <a:lstStyle/>
                <a:p>
                  <a:pPr algn="ctr"/>
                  <a:r>
                    <a:rPr lang="fr-FR" sz="1400" b="1" dirty="0" smtClean="0">
                      <a:solidFill>
                        <a:srgbClr val="C00000"/>
                      </a:solidFill>
                    </a:rPr>
                    <a:t>Empathie</a:t>
                  </a:r>
                  <a:endParaRPr lang="fr-FR" sz="1400" b="1" dirty="0">
                    <a:solidFill>
                      <a:srgbClr val="C00000"/>
                    </a:solidFill>
                  </a:endParaRPr>
                </a:p>
              </p:txBody>
            </p:sp>
          </p:grpSp>
        </p:grpSp>
        <p:pic>
          <p:nvPicPr>
            <p:cNvPr id="153" name="Image 152"/>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10063806" y="2631406"/>
              <a:ext cx="817418" cy="845127"/>
            </a:xfrm>
            <a:prstGeom prst="rect">
              <a:avLst/>
            </a:prstGeom>
          </p:spPr>
        </p:pic>
        <p:sp>
          <p:nvSpPr>
            <p:cNvPr id="162" name="ZoneTexte 161"/>
            <p:cNvSpPr txBox="1"/>
            <p:nvPr/>
          </p:nvSpPr>
          <p:spPr>
            <a:xfrm>
              <a:off x="9520231" y="1859662"/>
              <a:ext cx="1904568" cy="523220"/>
            </a:xfrm>
            <a:prstGeom prst="rect">
              <a:avLst/>
            </a:prstGeom>
            <a:noFill/>
          </p:spPr>
          <p:txBody>
            <a:bodyPr wrap="square" rtlCol="0">
              <a:spAutoFit/>
            </a:bodyPr>
            <a:lstStyle/>
            <a:p>
              <a:pPr algn="ctr"/>
              <a:r>
                <a:rPr lang="fr-FR" sz="2800" dirty="0" smtClean="0"/>
                <a:t>Excellente</a:t>
              </a:r>
              <a:endParaRPr lang="fr-FR" sz="2800" dirty="0"/>
            </a:p>
          </p:txBody>
        </p:sp>
      </p:grpSp>
      <p:grpSp>
        <p:nvGrpSpPr>
          <p:cNvPr id="14" name="Groupe 13"/>
          <p:cNvGrpSpPr/>
          <p:nvPr/>
        </p:nvGrpSpPr>
        <p:grpSpPr>
          <a:xfrm>
            <a:off x="9767818" y="3716642"/>
            <a:ext cx="2388476" cy="3027627"/>
            <a:chOff x="9424687" y="3888127"/>
            <a:chExt cx="2095656" cy="2656449"/>
          </a:xfrm>
        </p:grpSpPr>
        <p:grpSp>
          <p:nvGrpSpPr>
            <p:cNvPr id="129" name="Groupe 128"/>
            <p:cNvGrpSpPr/>
            <p:nvPr/>
          </p:nvGrpSpPr>
          <p:grpSpPr>
            <a:xfrm>
              <a:off x="9424687" y="3888127"/>
              <a:ext cx="2095656" cy="2656449"/>
              <a:chOff x="394156" y="1038665"/>
              <a:chExt cx="2095656" cy="2656449"/>
            </a:xfrm>
          </p:grpSpPr>
          <p:sp>
            <p:nvSpPr>
              <p:cNvPr id="130" name="Rectangle à coins arrondis 129"/>
              <p:cNvSpPr/>
              <p:nvPr/>
            </p:nvSpPr>
            <p:spPr>
              <a:xfrm>
                <a:off x="394156" y="1038665"/>
                <a:ext cx="2095656" cy="2656449"/>
              </a:xfrm>
              <a:prstGeom prst="roundRect">
                <a:avLst>
                  <a:gd name="adj" fmla="val 9863"/>
                </a:avLst>
              </a:prstGeom>
              <a:solidFill>
                <a:schemeClr val="accent4">
                  <a:lumMod val="40000"/>
                  <a:lumOff val="60000"/>
                </a:schemeClr>
              </a:solidFill>
              <a:ln w="571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31" name="Groupe 130"/>
              <p:cNvGrpSpPr/>
              <p:nvPr/>
            </p:nvGrpSpPr>
            <p:grpSpPr>
              <a:xfrm>
                <a:off x="506896" y="1173134"/>
                <a:ext cx="1920976" cy="2409031"/>
                <a:chOff x="7612942" y="1700261"/>
                <a:chExt cx="1920976" cy="2409031"/>
              </a:xfrm>
            </p:grpSpPr>
            <p:sp>
              <p:nvSpPr>
                <p:cNvPr id="132" name="Rectangle à coins arrondis 131"/>
                <p:cNvSpPr/>
                <p:nvPr/>
              </p:nvSpPr>
              <p:spPr>
                <a:xfrm>
                  <a:off x="7612942" y="1700261"/>
                  <a:ext cx="1888172" cy="2409031"/>
                </a:xfrm>
                <a:prstGeom prst="roundRect">
                  <a:avLst>
                    <a:gd name="adj" fmla="val 9863"/>
                  </a:avLst>
                </a:prstGeom>
                <a:solidFill>
                  <a:schemeClr val="bg1"/>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3" name="Rectangle à coins arrondis 132"/>
                <p:cNvSpPr/>
                <p:nvPr/>
              </p:nvSpPr>
              <p:spPr>
                <a:xfrm>
                  <a:off x="7612942" y="1700261"/>
                  <a:ext cx="1888172" cy="353622"/>
                </a:xfrm>
                <a:prstGeom prst="roundRect">
                  <a:avLst>
                    <a:gd name="adj" fmla="val 50000"/>
                  </a:avLst>
                </a:prstGeom>
                <a:solidFill>
                  <a:schemeClr val="accent4">
                    <a:lumMod val="40000"/>
                    <a:lumOff val="60000"/>
                  </a:schemeClr>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4" name="ZoneTexte 133"/>
                <p:cNvSpPr txBox="1"/>
                <p:nvPr/>
              </p:nvSpPr>
              <p:spPr>
                <a:xfrm>
                  <a:off x="7648846" y="1717970"/>
                  <a:ext cx="1885072" cy="307777"/>
                </a:xfrm>
                <a:prstGeom prst="rect">
                  <a:avLst/>
                </a:prstGeom>
                <a:noFill/>
              </p:spPr>
              <p:txBody>
                <a:bodyPr wrap="square" rtlCol="0">
                  <a:spAutoFit/>
                </a:bodyPr>
                <a:lstStyle/>
                <a:p>
                  <a:pPr algn="ctr"/>
                  <a:r>
                    <a:rPr lang="fr-FR" sz="1400" b="1" dirty="0" smtClean="0">
                      <a:solidFill>
                        <a:srgbClr val="C00000"/>
                      </a:solidFill>
                    </a:rPr>
                    <a:t>Fiabilité</a:t>
                  </a:r>
                  <a:endParaRPr lang="fr-FR" sz="1400" b="1" dirty="0">
                    <a:solidFill>
                      <a:srgbClr val="C00000"/>
                    </a:solidFill>
                  </a:endParaRPr>
                </a:p>
              </p:txBody>
            </p:sp>
          </p:grpSp>
        </p:grpSp>
        <p:sp>
          <p:nvSpPr>
            <p:cNvPr id="161" name="ZoneTexte 160"/>
            <p:cNvSpPr txBox="1"/>
            <p:nvPr/>
          </p:nvSpPr>
          <p:spPr>
            <a:xfrm>
              <a:off x="9553835" y="4605024"/>
              <a:ext cx="1904568" cy="523220"/>
            </a:xfrm>
            <a:prstGeom prst="rect">
              <a:avLst/>
            </a:prstGeom>
            <a:noFill/>
          </p:spPr>
          <p:txBody>
            <a:bodyPr wrap="square" rtlCol="0">
              <a:spAutoFit/>
            </a:bodyPr>
            <a:lstStyle/>
            <a:p>
              <a:pPr algn="ctr"/>
              <a:r>
                <a:rPr lang="fr-FR" sz="2800" dirty="0" smtClean="0"/>
                <a:t>Excellente</a:t>
              </a:r>
              <a:endParaRPr lang="fr-FR" sz="2800" dirty="0"/>
            </a:p>
          </p:txBody>
        </p:sp>
        <p:pic>
          <p:nvPicPr>
            <p:cNvPr id="163" name="Image 162"/>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10063806" y="5419056"/>
              <a:ext cx="817418" cy="845127"/>
            </a:xfrm>
            <a:prstGeom prst="rect">
              <a:avLst/>
            </a:prstGeom>
          </p:spPr>
        </p:pic>
      </p:grpSp>
      <p:grpSp>
        <p:nvGrpSpPr>
          <p:cNvPr id="9" name="Groupe 8"/>
          <p:cNvGrpSpPr/>
          <p:nvPr/>
        </p:nvGrpSpPr>
        <p:grpSpPr>
          <a:xfrm>
            <a:off x="21585" y="613435"/>
            <a:ext cx="2408847" cy="3058379"/>
            <a:chOff x="591103" y="1109004"/>
            <a:chExt cx="2095656" cy="2656449"/>
          </a:xfrm>
        </p:grpSpPr>
        <p:grpSp>
          <p:nvGrpSpPr>
            <p:cNvPr id="2" name="Groupe 1"/>
            <p:cNvGrpSpPr/>
            <p:nvPr/>
          </p:nvGrpSpPr>
          <p:grpSpPr>
            <a:xfrm>
              <a:off x="591103" y="1109004"/>
              <a:ext cx="2095656" cy="2656449"/>
              <a:chOff x="394156" y="1038665"/>
              <a:chExt cx="2095656" cy="2656449"/>
            </a:xfrm>
          </p:grpSpPr>
          <p:sp>
            <p:nvSpPr>
              <p:cNvPr id="3" name="Rectangle à coins arrondis 2"/>
              <p:cNvSpPr/>
              <p:nvPr/>
            </p:nvSpPr>
            <p:spPr>
              <a:xfrm>
                <a:off x="394156" y="1038665"/>
                <a:ext cx="2095656" cy="2656449"/>
              </a:xfrm>
              <a:prstGeom prst="roundRect">
                <a:avLst>
                  <a:gd name="adj" fmla="val 9863"/>
                </a:avLst>
              </a:prstGeom>
              <a:solidFill>
                <a:schemeClr val="accent4">
                  <a:lumMod val="40000"/>
                  <a:lumOff val="60000"/>
                </a:schemeClr>
              </a:solidFill>
              <a:ln w="571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 name="Groupe 3"/>
              <p:cNvGrpSpPr/>
              <p:nvPr/>
            </p:nvGrpSpPr>
            <p:grpSpPr>
              <a:xfrm>
                <a:off x="506896" y="1173134"/>
                <a:ext cx="1920976" cy="2409031"/>
                <a:chOff x="7612942" y="1700261"/>
                <a:chExt cx="1920976" cy="2409031"/>
              </a:xfrm>
            </p:grpSpPr>
            <p:sp>
              <p:nvSpPr>
                <p:cNvPr id="5" name="Rectangle à coins arrondis 4"/>
                <p:cNvSpPr/>
                <p:nvPr/>
              </p:nvSpPr>
              <p:spPr>
                <a:xfrm>
                  <a:off x="7612942" y="1700261"/>
                  <a:ext cx="1888172" cy="2409031"/>
                </a:xfrm>
                <a:prstGeom prst="roundRect">
                  <a:avLst>
                    <a:gd name="adj" fmla="val 9863"/>
                  </a:avLst>
                </a:prstGeom>
                <a:solidFill>
                  <a:schemeClr val="bg1"/>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à coins arrondis 5"/>
                <p:cNvSpPr/>
                <p:nvPr/>
              </p:nvSpPr>
              <p:spPr>
                <a:xfrm>
                  <a:off x="7612942" y="1700261"/>
                  <a:ext cx="1888172" cy="353622"/>
                </a:xfrm>
                <a:prstGeom prst="roundRect">
                  <a:avLst>
                    <a:gd name="adj" fmla="val 50000"/>
                  </a:avLst>
                </a:prstGeom>
                <a:solidFill>
                  <a:schemeClr val="accent4">
                    <a:lumMod val="40000"/>
                    <a:lumOff val="60000"/>
                  </a:schemeClr>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p:cNvSpPr txBox="1"/>
                <p:nvPr/>
              </p:nvSpPr>
              <p:spPr>
                <a:xfrm>
                  <a:off x="7648846" y="1717970"/>
                  <a:ext cx="1885072" cy="307777"/>
                </a:xfrm>
                <a:prstGeom prst="rect">
                  <a:avLst/>
                </a:prstGeom>
                <a:noFill/>
              </p:spPr>
              <p:txBody>
                <a:bodyPr wrap="square" rtlCol="0">
                  <a:spAutoFit/>
                </a:bodyPr>
                <a:lstStyle/>
                <a:p>
                  <a:pPr algn="ctr"/>
                  <a:r>
                    <a:rPr lang="fr-FR" sz="1400" b="1" dirty="0" smtClean="0">
                      <a:solidFill>
                        <a:srgbClr val="C00000"/>
                      </a:solidFill>
                    </a:rPr>
                    <a:t>Empathie</a:t>
                  </a:r>
                  <a:endParaRPr lang="fr-FR" sz="1400" b="1" dirty="0">
                    <a:solidFill>
                      <a:srgbClr val="C00000"/>
                    </a:solidFill>
                  </a:endParaRPr>
                </a:p>
              </p:txBody>
            </p:sp>
          </p:grpSp>
        </p:grpSp>
        <p:sp>
          <p:nvSpPr>
            <p:cNvPr id="8" name="ZoneTexte 7"/>
            <p:cNvSpPr txBox="1"/>
            <p:nvPr/>
          </p:nvSpPr>
          <p:spPr>
            <a:xfrm>
              <a:off x="1053689" y="1653785"/>
              <a:ext cx="1206274" cy="954107"/>
            </a:xfrm>
            <a:prstGeom prst="rect">
              <a:avLst/>
            </a:prstGeom>
            <a:noFill/>
          </p:spPr>
          <p:txBody>
            <a:bodyPr wrap="square" rtlCol="0">
              <a:spAutoFit/>
            </a:bodyPr>
            <a:lstStyle/>
            <a:p>
              <a:pPr algn="ctr"/>
              <a:r>
                <a:rPr lang="fr-FR" sz="2800" dirty="0" smtClean="0"/>
                <a:t>Plutôt bonne</a:t>
              </a:r>
              <a:endParaRPr lang="fr-FR" sz="2800" dirty="0"/>
            </a:p>
          </p:txBody>
        </p:sp>
        <p:pic>
          <p:nvPicPr>
            <p:cNvPr id="157" name="Image 156"/>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313010" y="2616436"/>
              <a:ext cx="780312" cy="780312"/>
            </a:xfrm>
            <a:prstGeom prst="rect">
              <a:avLst/>
            </a:prstGeom>
          </p:spPr>
        </p:pic>
      </p:grpSp>
    </p:spTree>
    <p:extLst>
      <p:ext uri="{BB962C8B-B14F-4D97-AF65-F5344CB8AC3E}">
        <p14:creationId xmlns:p14="http://schemas.microsoft.com/office/powerpoint/2010/main" val="42943966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p:cNvGrpSpPr/>
          <p:nvPr/>
        </p:nvGrpSpPr>
        <p:grpSpPr>
          <a:xfrm>
            <a:off x="431075" y="1515290"/>
            <a:ext cx="4859383" cy="5185955"/>
            <a:chOff x="394156" y="1038665"/>
            <a:chExt cx="2095656" cy="2656449"/>
          </a:xfrm>
        </p:grpSpPr>
        <p:sp>
          <p:nvSpPr>
            <p:cNvPr id="3" name="Rectangle à coins arrondis 2"/>
            <p:cNvSpPr/>
            <p:nvPr/>
          </p:nvSpPr>
          <p:spPr>
            <a:xfrm>
              <a:off x="394156" y="1038665"/>
              <a:ext cx="2095656" cy="2656449"/>
            </a:xfrm>
            <a:prstGeom prst="roundRect">
              <a:avLst>
                <a:gd name="adj" fmla="val 9863"/>
              </a:avLst>
            </a:prstGeom>
            <a:solidFill>
              <a:schemeClr val="accent4">
                <a:lumMod val="40000"/>
                <a:lumOff val="60000"/>
              </a:schemeClr>
            </a:solidFill>
            <a:ln w="571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 name="Groupe 3"/>
            <p:cNvGrpSpPr/>
            <p:nvPr/>
          </p:nvGrpSpPr>
          <p:grpSpPr>
            <a:xfrm>
              <a:off x="506896" y="1173134"/>
              <a:ext cx="1888172" cy="2409031"/>
              <a:chOff x="7612942" y="1700261"/>
              <a:chExt cx="1888172" cy="2409031"/>
            </a:xfrm>
          </p:grpSpPr>
          <p:sp>
            <p:nvSpPr>
              <p:cNvPr id="5" name="Rectangle à coins arrondis 4"/>
              <p:cNvSpPr/>
              <p:nvPr/>
            </p:nvSpPr>
            <p:spPr>
              <a:xfrm>
                <a:off x="7612942" y="1700261"/>
                <a:ext cx="1888172" cy="2409031"/>
              </a:xfrm>
              <a:prstGeom prst="roundRect">
                <a:avLst>
                  <a:gd name="adj" fmla="val 9863"/>
                </a:avLst>
              </a:prstGeom>
              <a:solidFill>
                <a:schemeClr val="bg1"/>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à coins arrondis 5"/>
              <p:cNvSpPr/>
              <p:nvPr/>
            </p:nvSpPr>
            <p:spPr>
              <a:xfrm>
                <a:off x="7612942" y="1700261"/>
                <a:ext cx="1888172" cy="353622"/>
              </a:xfrm>
              <a:prstGeom prst="roundRect">
                <a:avLst>
                  <a:gd name="adj" fmla="val 50000"/>
                </a:avLst>
              </a:prstGeom>
              <a:solidFill>
                <a:schemeClr val="accent4">
                  <a:lumMod val="40000"/>
                  <a:lumOff val="60000"/>
                </a:schemeClr>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p:cNvSpPr txBox="1"/>
              <p:nvPr/>
            </p:nvSpPr>
            <p:spPr>
              <a:xfrm>
                <a:off x="7612942" y="1708287"/>
                <a:ext cx="1885072" cy="361693"/>
              </a:xfrm>
              <a:prstGeom prst="rect">
                <a:avLst/>
              </a:prstGeom>
              <a:noFill/>
            </p:spPr>
            <p:txBody>
              <a:bodyPr wrap="square" rtlCol="0">
                <a:spAutoFit/>
              </a:bodyPr>
              <a:lstStyle/>
              <a:p>
                <a:pPr algn="ctr"/>
                <a:r>
                  <a:rPr lang="fr-FR" sz="3600" b="1" dirty="0" smtClean="0">
                    <a:solidFill>
                      <a:srgbClr val="C00000"/>
                    </a:solidFill>
                  </a:rPr>
                  <a:t>Empathie</a:t>
                </a:r>
                <a:endParaRPr lang="fr-FR" sz="3600" b="1" dirty="0">
                  <a:solidFill>
                    <a:srgbClr val="C00000"/>
                  </a:solidFill>
                </a:endParaRPr>
              </a:p>
            </p:txBody>
          </p:sp>
        </p:grpSp>
      </p:grpSp>
      <p:grpSp>
        <p:nvGrpSpPr>
          <p:cNvPr id="10" name="Groupe 9"/>
          <p:cNvGrpSpPr/>
          <p:nvPr/>
        </p:nvGrpSpPr>
        <p:grpSpPr>
          <a:xfrm>
            <a:off x="6740434" y="1523448"/>
            <a:ext cx="4924699" cy="5149679"/>
            <a:chOff x="394156" y="1038665"/>
            <a:chExt cx="2095656" cy="2656449"/>
          </a:xfrm>
        </p:grpSpPr>
        <p:sp>
          <p:nvSpPr>
            <p:cNvPr id="11" name="Rectangle à coins arrondis 10"/>
            <p:cNvSpPr/>
            <p:nvPr/>
          </p:nvSpPr>
          <p:spPr>
            <a:xfrm>
              <a:off x="394156" y="1038665"/>
              <a:ext cx="2095656" cy="2656449"/>
            </a:xfrm>
            <a:prstGeom prst="roundRect">
              <a:avLst>
                <a:gd name="adj" fmla="val 9863"/>
              </a:avLst>
            </a:prstGeom>
            <a:solidFill>
              <a:schemeClr val="accent4">
                <a:lumMod val="40000"/>
                <a:lumOff val="60000"/>
              </a:schemeClr>
            </a:solidFill>
            <a:ln w="571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2" name="Groupe 11"/>
            <p:cNvGrpSpPr/>
            <p:nvPr/>
          </p:nvGrpSpPr>
          <p:grpSpPr>
            <a:xfrm>
              <a:off x="506896" y="1173134"/>
              <a:ext cx="1920976" cy="2409031"/>
              <a:chOff x="7612942" y="1700261"/>
              <a:chExt cx="1920976" cy="2409031"/>
            </a:xfrm>
          </p:grpSpPr>
          <p:sp>
            <p:nvSpPr>
              <p:cNvPr id="13" name="Rectangle à coins arrondis 12"/>
              <p:cNvSpPr/>
              <p:nvPr/>
            </p:nvSpPr>
            <p:spPr>
              <a:xfrm>
                <a:off x="7612942" y="1700261"/>
                <a:ext cx="1888172" cy="2409031"/>
              </a:xfrm>
              <a:prstGeom prst="roundRect">
                <a:avLst>
                  <a:gd name="adj" fmla="val 9863"/>
                </a:avLst>
              </a:prstGeom>
              <a:solidFill>
                <a:schemeClr val="bg1"/>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à coins arrondis 13"/>
              <p:cNvSpPr/>
              <p:nvPr/>
            </p:nvSpPr>
            <p:spPr>
              <a:xfrm>
                <a:off x="7612942" y="1700261"/>
                <a:ext cx="1888172" cy="353622"/>
              </a:xfrm>
              <a:prstGeom prst="roundRect">
                <a:avLst>
                  <a:gd name="adj" fmla="val 50000"/>
                </a:avLst>
              </a:prstGeom>
              <a:solidFill>
                <a:schemeClr val="accent4">
                  <a:lumMod val="40000"/>
                  <a:lumOff val="60000"/>
                </a:schemeClr>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ZoneTexte 14"/>
              <p:cNvSpPr txBox="1"/>
              <p:nvPr/>
            </p:nvSpPr>
            <p:spPr>
              <a:xfrm>
                <a:off x="7648846" y="1717970"/>
                <a:ext cx="1885072" cy="361693"/>
              </a:xfrm>
              <a:prstGeom prst="rect">
                <a:avLst/>
              </a:prstGeom>
              <a:noFill/>
            </p:spPr>
            <p:txBody>
              <a:bodyPr wrap="square" rtlCol="0">
                <a:spAutoFit/>
              </a:bodyPr>
              <a:lstStyle/>
              <a:p>
                <a:pPr algn="ctr"/>
                <a:r>
                  <a:rPr lang="fr-FR" sz="3600" b="1" dirty="0" smtClean="0">
                    <a:solidFill>
                      <a:srgbClr val="C00000"/>
                    </a:solidFill>
                  </a:rPr>
                  <a:t>Fiabilité</a:t>
                </a:r>
                <a:endParaRPr lang="fr-FR" sz="3600" b="1" dirty="0">
                  <a:solidFill>
                    <a:srgbClr val="C00000"/>
                  </a:solidFill>
                </a:endParaRPr>
              </a:p>
            </p:txBody>
          </p:sp>
        </p:grpSp>
      </p:grpSp>
      <p:sp>
        <p:nvSpPr>
          <p:cNvPr id="18" name="ZoneTexte 17"/>
          <p:cNvSpPr txBox="1"/>
          <p:nvPr/>
        </p:nvSpPr>
        <p:spPr>
          <a:xfrm>
            <a:off x="326571" y="225729"/>
            <a:ext cx="11508377" cy="1077218"/>
          </a:xfrm>
          <a:prstGeom prst="rect">
            <a:avLst/>
          </a:prstGeom>
          <a:noFill/>
          <a:ln>
            <a:solidFill>
              <a:schemeClr val="accent1">
                <a:lumMod val="50000"/>
              </a:schemeClr>
            </a:solidFill>
          </a:ln>
        </p:spPr>
        <p:txBody>
          <a:bodyPr wrap="square" rtlCol="0">
            <a:spAutoFit/>
          </a:bodyPr>
          <a:lstStyle/>
          <a:p>
            <a:pPr algn="ctr"/>
            <a:r>
              <a:rPr lang="fr-FR" sz="2800" dirty="0" smtClean="0"/>
              <a:t>Définitions de l’empathie et de la fiabilité  </a:t>
            </a:r>
          </a:p>
          <a:p>
            <a:pPr algn="ctr"/>
            <a:r>
              <a:rPr lang="fr-FR" dirty="0" smtClean="0"/>
              <a:t>Possibilité de </a:t>
            </a:r>
            <a:r>
              <a:rPr lang="fr-FR" u="sng" dirty="0" smtClean="0"/>
              <a:t>projeter ces informations en début de phase 2 </a:t>
            </a:r>
            <a:r>
              <a:rPr lang="fr-FR" dirty="0" smtClean="0"/>
              <a:t>du jeu pour aider les élèves à évaluer les situations et lignes de dialogues</a:t>
            </a:r>
            <a:endParaRPr lang="fr-FR" dirty="0"/>
          </a:p>
        </p:txBody>
      </p:sp>
      <p:sp>
        <p:nvSpPr>
          <p:cNvPr id="20" name="Rectangle 19"/>
          <p:cNvSpPr/>
          <p:nvPr/>
        </p:nvSpPr>
        <p:spPr>
          <a:xfrm>
            <a:off x="867032" y="2762084"/>
            <a:ext cx="4105634" cy="3170099"/>
          </a:xfrm>
          <a:prstGeom prst="rect">
            <a:avLst/>
          </a:prstGeom>
        </p:spPr>
        <p:txBody>
          <a:bodyPr wrap="square">
            <a:spAutoFit/>
          </a:bodyPr>
          <a:lstStyle/>
          <a:p>
            <a:r>
              <a:rPr lang="fr-FR" sz="2000" b="1" dirty="0" smtClean="0"/>
              <a:t>Capacité </a:t>
            </a:r>
            <a:r>
              <a:rPr lang="fr-FR" sz="2000" b="1" dirty="0"/>
              <a:t>de se mettre à la place </a:t>
            </a:r>
            <a:r>
              <a:rPr lang="fr-FR" sz="2000" b="1" dirty="0" smtClean="0"/>
              <a:t>d‘une autre personne </a:t>
            </a:r>
            <a:r>
              <a:rPr lang="fr-FR" sz="2000" b="1" dirty="0"/>
              <a:t>pour comprendre ce qu'il ressent</a:t>
            </a:r>
            <a:r>
              <a:rPr lang="fr-FR" sz="2000" b="1" dirty="0" smtClean="0"/>
              <a:t>.</a:t>
            </a:r>
          </a:p>
          <a:p>
            <a:r>
              <a:rPr lang="fr-FR" sz="2000" dirty="0" smtClean="0"/>
              <a:t> </a:t>
            </a:r>
          </a:p>
          <a:p>
            <a:r>
              <a:rPr lang="fr-FR" sz="2000" dirty="0" smtClean="0"/>
              <a:t>Avoir </a:t>
            </a:r>
            <a:r>
              <a:rPr lang="fr-FR" sz="2000" dirty="0"/>
              <a:t>de l'empathie favorise la reconnaissance des sentiments et des émotions d'une autre personne : qu'elle ressente de la joie, de la tristesse ou une quelconque souffrance.</a:t>
            </a:r>
          </a:p>
        </p:txBody>
      </p:sp>
      <p:sp>
        <p:nvSpPr>
          <p:cNvPr id="21" name="Rectangle 20"/>
          <p:cNvSpPr/>
          <p:nvPr/>
        </p:nvSpPr>
        <p:spPr>
          <a:xfrm>
            <a:off x="7028589" y="2620959"/>
            <a:ext cx="4195352" cy="3477875"/>
          </a:xfrm>
          <a:prstGeom prst="rect">
            <a:avLst/>
          </a:prstGeom>
        </p:spPr>
        <p:txBody>
          <a:bodyPr wrap="square">
            <a:spAutoFit/>
          </a:bodyPr>
          <a:lstStyle/>
          <a:p>
            <a:r>
              <a:rPr lang="fr-FR" sz="2000" b="1" dirty="0"/>
              <a:t>Une </a:t>
            </a:r>
            <a:r>
              <a:rPr lang="fr-FR" sz="2000" b="1" dirty="0" smtClean="0"/>
              <a:t>source </a:t>
            </a:r>
            <a:r>
              <a:rPr lang="fr-FR" sz="2000" b="1" dirty="0"/>
              <a:t>fiable doit avoir une réputation établie de fournir des informations </a:t>
            </a:r>
            <a:r>
              <a:rPr lang="fr-FR" sz="2000" b="1" dirty="0" smtClean="0"/>
              <a:t>exactes (justes), vérifiées (contrôlées), précises (en lien avec le sujet). </a:t>
            </a:r>
          </a:p>
          <a:p>
            <a:r>
              <a:rPr lang="fr-FR" sz="2000" dirty="0" smtClean="0"/>
              <a:t>La confiance </a:t>
            </a:r>
            <a:r>
              <a:rPr lang="fr-FR" sz="2000" dirty="0"/>
              <a:t>peut être renforcée </a:t>
            </a:r>
            <a:r>
              <a:rPr lang="fr-FR" sz="2000" dirty="0" smtClean="0"/>
              <a:t>quand on sait que l’information est reconnue et publiée par des experts dans </a:t>
            </a:r>
            <a:r>
              <a:rPr lang="fr-FR" sz="2000" dirty="0"/>
              <a:t>le </a:t>
            </a:r>
            <a:r>
              <a:rPr lang="fr-FR" sz="2000" dirty="0" smtClean="0"/>
              <a:t>domaine ou des </a:t>
            </a:r>
            <a:r>
              <a:rPr lang="fr-FR" sz="2000" dirty="0"/>
              <a:t>institutions </a:t>
            </a:r>
            <a:r>
              <a:rPr lang="fr-FR" sz="2000" dirty="0" smtClean="0"/>
              <a:t>respectées et quand elle s’appuie sur des faits</a:t>
            </a:r>
            <a:endParaRPr lang="fr-FR" sz="2000" dirty="0"/>
          </a:p>
        </p:txBody>
      </p:sp>
    </p:spTree>
    <p:extLst>
      <p:ext uri="{BB962C8B-B14F-4D97-AF65-F5344CB8AC3E}">
        <p14:creationId xmlns:p14="http://schemas.microsoft.com/office/powerpoint/2010/main" val="4824156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ZoneTexte 17"/>
          <p:cNvSpPr txBox="1"/>
          <p:nvPr/>
        </p:nvSpPr>
        <p:spPr>
          <a:xfrm>
            <a:off x="0" y="-6018"/>
            <a:ext cx="12192000" cy="800219"/>
          </a:xfrm>
          <a:prstGeom prst="rect">
            <a:avLst/>
          </a:prstGeom>
          <a:solidFill>
            <a:schemeClr val="bg2">
              <a:lumMod val="90000"/>
            </a:schemeClr>
          </a:solidFill>
          <a:ln>
            <a:noFill/>
          </a:ln>
        </p:spPr>
        <p:txBody>
          <a:bodyPr wrap="square" rtlCol="0">
            <a:spAutoFit/>
          </a:bodyPr>
          <a:lstStyle/>
          <a:p>
            <a:pPr algn="ctr"/>
            <a:r>
              <a:rPr lang="fr-FR" sz="2800" dirty="0" smtClean="0"/>
              <a:t>Fiche élève</a:t>
            </a:r>
          </a:p>
          <a:p>
            <a:pPr algn="ctr"/>
            <a:r>
              <a:rPr lang="fr-FR" dirty="0" smtClean="0"/>
              <a:t>L’élève complète les cartes avec des indicateurs issus des échanges</a:t>
            </a:r>
            <a:endParaRPr lang="fr-FR" dirty="0"/>
          </a:p>
        </p:txBody>
      </p:sp>
      <p:grpSp>
        <p:nvGrpSpPr>
          <p:cNvPr id="37" name="Groupe 36"/>
          <p:cNvGrpSpPr/>
          <p:nvPr/>
        </p:nvGrpSpPr>
        <p:grpSpPr>
          <a:xfrm>
            <a:off x="195943" y="912879"/>
            <a:ext cx="5682343" cy="5743584"/>
            <a:chOff x="195943" y="912879"/>
            <a:chExt cx="5682343" cy="5743584"/>
          </a:xfrm>
        </p:grpSpPr>
        <p:grpSp>
          <p:nvGrpSpPr>
            <p:cNvPr id="2" name="Groupe 1"/>
            <p:cNvGrpSpPr/>
            <p:nvPr/>
          </p:nvGrpSpPr>
          <p:grpSpPr>
            <a:xfrm>
              <a:off x="195943" y="912879"/>
              <a:ext cx="5682343" cy="5743584"/>
              <a:chOff x="394156" y="1038665"/>
              <a:chExt cx="2095656" cy="2656449"/>
            </a:xfrm>
          </p:grpSpPr>
          <p:sp>
            <p:nvSpPr>
              <p:cNvPr id="3" name="Rectangle à coins arrondis 2"/>
              <p:cNvSpPr/>
              <p:nvPr/>
            </p:nvSpPr>
            <p:spPr>
              <a:xfrm>
                <a:off x="394156" y="1038665"/>
                <a:ext cx="2095656" cy="2656449"/>
              </a:xfrm>
              <a:prstGeom prst="roundRect">
                <a:avLst>
                  <a:gd name="adj" fmla="val 9863"/>
                </a:avLst>
              </a:prstGeom>
              <a:solidFill>
                <a:schemeClr val="accent4">
                  <a:lumMod val="40000"/>
                  <a:lumOff val="60000"/>
                </a:schemeClr>
              </a:solidFill>
              <a:ln w="571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 name="Groupe 3"/>
              <p:cNvGrpSpPr/>
              <p:nvPr/>
            </p:nvGrpSpPr>
            <p:grpSpPr>
              <a:xfrm>
                <a:off x="506895" y="1147546"/>
                <a:ext cx="1888173" cy="2434619"/>
                <a:chOff x="7612941" y="1674673"/>
                <a:chExt cx="1888173" cy="2434619"/>
              </a:xfrm>
            </p:grpSpPr>
            <p:sp>
              <p:nvSpPr>
                <p:cNvPr id="5" name="Rectangle à coins arrondis 4"/>
                <p:cNvSpPr/>
                <p:nvPr/>
              </p:nvSpPr>
              <p:spPr>
                <a:xfrm>
                  <a:off x="7612942" y="1700261"/>
                  <a:ext cx="1888172" cy="2409031"/>
                </a:xfrm>
                <a:prstGeom prst="roundRect">
                  <a:avLst>
                    <a:gd name="adj" fmla="val 9863"/>
                  </a:avLst>
                </a:prstGeom>
                <a:solidFill>
                  <a:schemeClr val="bg1"/>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à coins arrondis 5"/>
                <p:cNvSpPr/>
                <p:nvPr/>
              </p:nvSpPr>
              <p:spPr>
                <a:xfrm>
                  <a:off x="7612942" y="1700261"/>
                  <a:ext cx="1888172" cy="353622"/>
                </a:xfrm>
                <a:prstGeom prst="roundRect">
                  <a:avLst>
                    <a:gd name="adj" fmla="val 50000"/>
                  </a:avLst>
                </a:prstGeom>
                <a:solidFill>
                  <a:schemeClr val="accent4">
                    <a:lumMod val="40000"/>
                    <a:lumOff val="60000"/>
                  </a:schemeClr>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p:cNvSpPr txBox="1"/>
                <p:nvPr/>
              </p:nvSpPr>
              <p:spPr>
                <a:xfrm>
                  <a:off x="7612941" y="1674673"/>
                  <a:ext cx="1885072" cy="361693"/>
                </a:xfrm>
                <a:prstGeom prst="rect">
                  <a:avLst/>
                </a:prstGeom>
                <a:noFill/>
              </p:spPr>
              <p:txBody>
                <a:bodyPr wrap="square" rtlCol="0">
                  <a:spAutoFit/>
                </a:bodyPr>
                <a:lstStyle/>
                <a:p>
                  <a:pPr algn="ctr"/>
                  <a:r>
                    <a:rPr lang="fr-FR" sz="3600" b="1" dirty="0" smtClean="0">
                      <a:solidFill>
                        <a:srgbClr val="C00000"/>
                      </a:solidFill>
                    </a:rPr>
                    <a:t>Empathie</a:t>
                  </a:r>
                  <a:endParaRPr lang="fr-FR" sz="3600" b="1" dirty="0">
                    <a:solidFill>
                      <a:srgbClr val="C00000"/>
                    </a:solidFill>
                  </a:endParaRPr>
                </a:p>
              </p:txBody>
            </p:sp>
          </p:grpSp>
        </p:grpSp>
        <p:sp>
          <p:nvSpPr>
            <p:cNvPr id="20" name="Rectangle 19"/>
            <p:cNvSpPr/>
            <p:nvPr/>
          </p:nvSpPr>
          <p:spPr>
            <a:xfrm>
              <a:off x="868433" y="1615619"/>
              <a:ext cx="4800943" cy="400110"/>
            </a:xfrm>
            <a:prstGeom prst="rect">
              <a:avLst/>
            </a:prstGeom>
          </p:spPr>
          <p:txBody>
            <a:bodyPr wrap="square">
              <a:spAutoFit/>
            </a:bodyPr>
            <a:lstStyle/>
            <a:p>
              <a:r>
                <a:rPr lang="fr-FR" sz="2000" b="1" dirty="0" smtClean="0"/>
                <a:t>Se mettre </a:t>
              </a:r>
              <a:r>
                <a:rPr lang="fr-FR" sz="2000" b="1" dirty="0"/>
                <a:t>à la place </a:t>
              </a:r>
              <a:r>
                <a:rPr lang="fr-FR" sz="2000" b="1" dirty="0" smtClean="0"/>
                <a:t>d‘une autre personne</a:t>
              </a:r>
            </a:p>
          </p:txBody>
        </p:sp>
        <p:cxnSp>
          <p:nvCxnSpPr>
            <p:cNvPr id="9" name="Connecteur droit 8"/>
            <p:cNvCxnSpPr/>
            <p:nvPr/>
          </p:nvCxnSpPr>
          <p:spPr>
            <a:xfrm>
              <a:off x="636642" y="2748438"/>
              <a:ext cx="4800943" cy="13063"/>
            </a:xfrm>
            <a:prstGeom prst="line">
              <a:avLst/>
            </a:prstGeom>
            <a:ln>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Connecteur droit 21"/>
            <p:cNvCxnSpPr/>
            <p:nvPr/>
          </p:nvCxnSpPr>
          <p:spPr>
            <a:xfrm>
              <a:off x="656837" y="3277685"/>
              <a:ext cx="4800943" cy="13063"/>
            </a:xfrm>
            <a:prstGeom prst="line">
              <a:avLst/>
            </a:prstGeom>
            <a:ln>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3" name="Connecteur droit 22"/>
            <p:cNvCxnSpPr/>
            <p:nvPr/>
          </p:nvCxnSpPr>
          <p:spPr>
            <a:xfrm>
              <a:off x="636642" y="3698950"/>
              <a:ext cx="4800943" cy="13063"/>
            </a:xfrm>
            <a:prstGeom prst="line">
              <a:avLst/>
            </a:prstGeom>
            <a:ln>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Connecteur droit 23"/>
            <p:cNvCxnSpPr/>
            <p:nvPr/>
          </p:nvCxnSpPr>
          <p:spPr>
            <a:xfrm>
              <a:off x="656837" y="4228197"/>
              <a:ext cx="4800943" cy="13063"/>
            </a:xfrm>
            <a:prstGeom prst="line">
              <a:avLst/>
            </a:prstGeom>
            <a:ln>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Connecteur droit 24"/>
            <p:cNvCxnSpPr/>
            <p:nvPr/>
          </p:nvCxnSpPr>
          <p:spPr>
            <a:xfrm>
              <a:off x="656837" y="4754065"/>
              <a:ext cx="4800943" cy="13063"/>
            </a:xfrm>
            <a:prstGeom prst="line">
              <a:avLst/>
            </a:prstGeom>
            <a:ln>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Connecteur droit 25"/>
            <p:cNvCxnSpPr/>
            <p:nvPr/>
          </p:nvCxnSpPr>
          <p:spPr>
            <a:xfrm>
              <a:off x="677032" y="5283312"/>
              <a:ext cx="4800943" cy="13063"/>
            </a:xfrm>
            <a:prstGeom prst="line">
              <a:avLst/>
            </a:prstGeom>
            <a:ln>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Connecteur droit 26"/>
            <p:cNvCxnSpPr/>
            <p:nvPr/>
          </p:nvCxnSpPr>
          <p:spPr>
            <a:xfrm>
              <a:off x="656837" y="5727360"/>
              <a:ext cx="4800943" cy="13063"/>
            </a:xfrm>
            <a:prstGeom prst="line">
              <a:avLst/>
            </a:prstGeom>
            <a:ln>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Connecteur droit 27"/>
            <p:cNvCxnSpPr/>
            <p:nvPr/>
          </p:nvCxnSpPr>
          <p:spPr>
            <a:xfrm>
              <a:off x="677032" y="6256607"/>
              <a:ext cx="4800943" cy="13063"/>
            </a:xfrm>
            <a:prstGeom prst="line">
              <a:avLst/>
            </a:prstGeom>
            <a:ln>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38" name="Groupe 37"/>
          <p:cNvGrpSpPr/>
          <p:nvPr/>
        </p:nvGrpSpPr>
        <p:grpSpPr>
          <a:xfrm>
            <a:off x="6230983" y="912879"/>
            <a:ext cx="5695407" cy="5641424"/>
            <a:chOff x="6230983" y="912879"/>
            <a:chExt cx="5695407" cy="5641424"/>
          </a:xfrm>
        </p:grpSpPr>
        <p:grpSp>
          <p:nvGrpSpPr>
            <p:cNvPr id="10" name="Groupe 9"/>
            <p:cNvGrpSpPr/>
            <p:nvPr/>
          </p:nvGrpSpPr>
          <p:grpSpPr>
            <a:xfrm>
              <a:off x="6230983" y="912879"/>
              <a:ext cx="5695407" cy="5641424"/>
              <a:chOff x="394156" y="1038665"/>
              <a:chExt cx="2095656" cy="2656449"/>
            </a:xfrm>
          </p:grpSpPr>
          <p:sp>
            <p:nvSpPr>
              <p:cNvPr id="11" name="Rectangle à coins arrondis 10"/>
              <p:cNvSpPr/>
              <p:nvPr/>
            </p:nvSpPr>
            <p:spPr>
              <a:xfrm>
                <a:off x="394156" y="1038665"/>
                <a:ext cx="2095656" cy="2656449"/>
              </a:xfrm>
              <a:prstGeom prst="roundRect">
                <a:avLst>
                  <a:gd name="adj" fmla="val 9863"/>
                </a:avLst>
              </a:prstGeom>
              <a:solidFill>
                <a:schemeClr val="accent4">
                  <a:lumMod val="40000"/>
                  <a:lumOff val="60000"/>
                </a:schemeClr>
              </a:solidFill>
              <a:ln w="571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2" name="Groupe 11"/>
              <p:cNvGrpSpPr/>
              <p:nvPr/>
            </p:nvGrpSpPr>
            <p:grpSpPr>
              <a:xfrm>
                <a:off x="506896" y="1160098"/>
                <a:ext cx="1920976" cy="2422067"/>
                <a:chOff x="7612942" y="1687225"/>
                <a:chExt cx="1920976" cy="2422067"/>
              </a:xfrm>
            </p:grpSpPr>
            <p:sp>
              <p:nvSpPr>
                <p:cNvPr id="13" name="Rectangle à coins arrondis 12"/>
                <p:cNvSpPr/>
                <p:nvPr/>
              </p:nvSpPr>
              <p:spPr>
                <a:xfrm>
                  <a:off x="7612942" y="1700261"/>
                  <a:ext cx="1888172" cy="2409031"/>
                </a:xfrm>
                <a:prstGeom prst="roundRect">
                  <a:avLst>
                    <a:gd name="adj" fmla="val 9863"/>
                  </a:avLst>
                </a:prstGeom>
                <a:solidFill>
                  <a:schemeClr val="bg1"/>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à coins arrondis 13"/>
                <p:cNvSpPr/>
                <p:nvPr/>
              </p:nvSpPr>
              <p:spPr>
                <a:xfrm>
                  <a:off x="7612942" y="1700261"/>
                  <a:ext cx="1888172" cy="353622"/>
                </a:xfrm>
                <a:prstGeom prst="roundRect">
                  <a:avLst>
                    <a:gd name="adj" fmla="val 50000"/>
                  </a:avLst>
                </a:prstGeom>
                <a:solidFill>
                  <a:schemeClr val="accent4">
                    <a:lumMod val="40000"/>
                    <a:lumOff val="60000"/>
                  </a:schemeClr>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ZoneTexte 14"/>
                <p:cNvSpPr txBox="1"/>
                <p:nvPr/>
              </p:nvSpPr>
              <p:spPr>
                <a:xfrm>
                  <a:off x="7648846" y="1687225"/>
                  <a:ext cx="1885072" cy="361693"/>
                </a:xfrm>
                <a:prstGeom prst="rect">
                  <a:avLst/>
                </a:prstGeom>
                <a:noFill/>
              </p:spPr>
              <p:txBody>
                <a:bodyPr wrap="square" rtlCol="0">
                  <a:spAutoFit/>
                </a:bodyPr>
                <a:lstStyle/>
                <a:p>
                  <a:pPr algn="ctr"/>
                  <a:r>
                    <a:rPr lang="fr-FR" sz="3600" b="1" dirty="0" smtClean="0">
                      <a:solidFill>
                        <a:srgbClr val="C00000"/>
                      </a:solidFill>
                    </a:rPr>
                    <a:t>Fiabilité</a:t>
                  </a:r>
                  <a:endParaRPr lang="fr-FR" sz="3600" b="1" dirty="0">
                    <a:solidFill>
                      <a:srgbClr val="C00000"/>
                    </a:solidFill>
                  </a:endParaRPr>
                </a:p>
              </p:txBody>
            </p:sp>
          </p:grpSp>
        </p:grpSp>
        <p:sp>
          <p:nvSpPr>
            <p:cNvPr id="21" name="Rectangle 20"/>
            <p:cNvSpPr/>
            <p:nvPr/>
          </p:nvSpPr>
          <p:spPr>
            <a:xfrm>
              <a:off x="8235059" y="1615619"/>
              <a:ext cx="2131897" cy="400110"/>
            </a:xfrm>
            <a:prstGeom prst="rect">
              <a:avLst/>
            </a:prstGeom>
          </p:spPr>
          <p:txBody>
            <a:bodyPr wrap="square">
              <a:spAutoFit/>
            </a:bodyPr>
            <a:lstStyle/>
            <a:p>
              <a:r>
                <a:rPr lang="fr-FR" sz="2000" b="1" dirty="0"/>
                <a:t>Une </a:t>
              </a:r>
              <a:r>
                <a:rPr lang="fr-FR" sz="2000" b="1" dirty="0" smtClean="0"/>
                <a:t>source fiable</a:t>
              </a:r>
            </a:p>
          </p:txBody>
        </p:sp>
        <p:cxnSp>
          <p:nvCxnSpPr>
            <p:cNvPr id="29" name="Connecteur droit 28"/>
            <p:cNvCxnSpPr/>
            <p:nvPr/>
          </p:nvCxnSpPr>
          <p:spPr>
            <a:xfrm>
              <a:off x="6634956" y="2674714"/>
              <a:ext cx="4800943" cy="13063"/>
            </a:xfrm>
            <a:prstGeom prst="line">
              <a:avLst/>
            </a:prstGeom>
            <a:ln>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Connecteur droit 29"/>
            <p:cNvCxnSpPr/>
            <p:nvPr/>
          </p:nvCxnSpPr>
          <p:spPr>
            <a:xfrm>
              <a:off x="6655151" y="3203961"/>
              <a:ext cx="4800943" cy="13063"/>
            </a:xfrm>
            <a:prstGeom prst="line">
              <a:avLst/>
            </a:prstGeom>
            <a:ln>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Connecteur droit 30"/>
            <p:cNvCxnSpPr/>
            <p:nvPr/>
          </p:nvCxnSpPr>
          <p:spPr>
            <a:xfrm>
              <a:off x="6634956" y="3625226"/>
              <a:ext cx="4800943" cy="13063"/>
            </a:xfrm>
            <a:prstGeom prst="line">
              <a:avLst/>
            </a:prstGeom>
            <a:ln>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Connecteur droit 31"/>
            <p:cNvCxnSpPr/>
            <p:nvPr/>
          </p:nvCxnSpPr>
          <p:spPr>
            <a:xfrm>
              <a:off x="6655151" y="4154473"/>
              <a:ext cx="4800943" cy="13063"/>
            </a:xfrm>
            <a:prstGeom prst="line">
              <a:avLst/>
            </a:prstGeom>
            <a:ln>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Connecteur droit 32"/>
            <p:cNvCxnSpPr/>
            <p:nvPr/>
          </p:nvCxnSpPr>
          <p:spPr>
            <a:xfrm>
              <a:off x="6655151" y="4680341"/>
              <a:ext cx="4800943" cy="13063"/>
            </a:xfrm>
            <a:prstGeom prst="line">
              <a:avLst/>
            </a:prstGeom>
            <a:ln>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Connecteur droit 33"/>
            <p:cNvCxnSpPr/>
            <p:nvPr/>
          </p:nvCxnSpPr>
          <p:spPr>
            <a:xfrm>
              <a:off x="6675346" y="5209588"/>
              <a:ext cx="4800943" cy="13063"/>
            </a:xfrm>
            <a:prstGeom prst="line">
              <a:avLst/>
            </a:prstGeom>
            <a:ln>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Connecteur droit 34"/>
            <p:cNvCxnSpPr/>
            <p:nvPr/>
          </p:nvCxnSpPr>
          <p:spPr>
            <a:xfrm>
              <a:off x="6655151" y="5653636"/>
              <a:ext cx="4800943" cy="13063"/>
            </a:xfrm>
            <a:prstGeom prst="line">
              <a:avLst/>
            </a:prstGeom>
            <a:ln>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Connecteur droit 35"/>
            <p:cNvCxnSpPr/>
            <p:nvPr/>
          </p:nvCxnSpPr>
          <p:spPr>
            <a:xfrm>
              <a:off x="6675346" y="6182883"/>
              <a:ext cx="4800943" cy="13063"/>
            </a:xfrm>
            <a:prstGeom prst="line">
              <a:avLst/>
            </a:prstGeom>
            <a:ln>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grpSp>
      <p:sp>
        <p:nvSpPr>
          <p:cNvPr id="39" name="ZoneTexte 38"/>
          <p:cNvSpPr txBox="1"/>
          <p:nvPr/>
        </p:nvSpPr>
        <p:spPr>
          <a:xfrm>
            <a:off x="589332" y="2343868"/>
            <a:ext cx="4935949" cy="369332"/>
          </a:xfrm>
          <a:prstGeom prst="rect">
            <a:avLst/>
          </a:prstGeom>
          <a:noFill/>
        </p:spPr>
        <p:txBody>
          <a:bodyPr wrap="square" rtlCol="0">
            <a:spAutoFit/>
          </a:bodyPr>
          <a:lstStyle/>
          <a:p>
            <a:r>
              <a:rPr lang="fr-FR" i="1" dirty="0" smtClean="0"/>
              <a:t>Ex : savoir écouter l’autre</a:t>
            </a:r>
            <a:endParaRPr lang="fr-FR" i="1" dirty="0"/>
          </a:p>
        </p:txBody>
      </p:sp>
      <p:sp>
        <p:nvSpPr>
          <p:cNvPr id="40" name="ZoneTexte 39"/>
          <p:cNvSpPr txBox="1"/>
          <p:nvPr/>
        </p:nvSpPr>
        <p:spPr>
          <a:xfrm>
            <a:off x="6626557" y="2326615"/>
            <a:ext cx="4858130" cy="369332"/>
          </a:xfrm>
          <a:prstGeom prst="rect">
            <a:avLst/>
          </a:prstGeom>
          <a:noFill/>
        </p:spPr>
        <p:txBody>
          <a:bodyPr wrap="square" rtlCol="0">
            <a:spAutoFit/>
          </a:bodyPr>
          <a:lstStyle/>
          <a:p>
            <a:r>
              <a:rPr lang="fr-FR" i="1" dirty="0" smtClean="0"/>
              <a:t>Ex : ne pas affirmer </a:t>
            </a:r>
            <a:r>
              <a:rPr lang="fr-FR" i="1" dirty="0" err="1" smtClean="0"/>
              <a:t>qq</a:t>
            </a:r>
            <a:r>
              <a:rPr lang="fr-FR" i="1" dirty="0" smtClean="0"/>
              <a:t> chose quand on ne sait pas</a:t>
            </a:r>
            <a:endParaRPr lang="fr-FR" i="1" dirty="0"/>
          </a:p>
        </p:txBody>
      </p:sp>
    </p:spTree>
    <p:extLst>
      <p:ext uri="{BB962C8B-B14F-4D97-AF65-F5344CB8AC3E}">
        <p14:creationId xmlns:p14="http://schemas.microsoft.com/office/powerpoint/2010/main" val="21374228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Titre 1"/>
          <p:cNvSpPr txBox="1">
            <a:spLocks/>
          </p:cNvSpPr>
          <p:nvPr/>
        </p:nvSpPr>
        <p:spPr>
          <a:xfrm>
            <a:off x="0" y="2"/>
            <a:ext cx="12192000" cy="632114"/>
          </a:xfrm>
          <a:prstGeom prst="rect">
            <a:avLst/>
          </a:prstGeom>
          <a:solidFill>
            <a:schemeClr val="bg2">
              <a:lumMod val="75000"/>
            </a:schemeClr>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dirty="0"/>
              <a:t>Cartes Ressource</a:t>
            </a:r>
          </a:p>
        </p:txBody>
      </p:sp>
      <p:grpSp>
        <p:nvGrpSpPr>
          <p:cNvPr id="2" name="Groupe 1"/>
          <p:cNvGrpSpPr/>
          <p:nvPr/>
        </p:nvGrpSpPr>
        <p:grpSpPr>
          <a:xfrm>
            <a:off x="20265" y="662674"/>
            <a:ext cx="2389176" cy="3015940"/>
            <a:chOff x="394156" y="1038665"/>
            <a:chExt cx="2095656" cy="2656449"/>
          </a:xfrm>
        </p:grpSpPr>
        <p:sp>
          <p:nvSpPr>
            <p:cNvPr id="3" name="Rectangle à coins arrondis 2"/>
            <p:cNvSpPr/>
            <p:nvPr/>
          </p:nvSpPr>
          <p:spPr>
            <a:xfrm>
              <a:off x="394156" y="1038665"/>
              <a:ext cx="2095656" cy="2656449"/>
            </a:xfrm>
            <a:prstGeom prst="roundRect">
              <a:avLst>
                <a:gd name="adj" fmla="val 9863"/>
              </a:avLst>
            </a:prstGeom>
            <a:solidFill>
              <a:srgbClr val="FF99FF"/>
            </a:solidFill>
            <a:ln w="57150">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4" name="Groupe 3"/>
            <p:cNvGrpSpPr/>
            <p:nvPr/>
          </p:nvGrpSpPr>
          <p:grpSpPr>
            <a:xfrm>
              <a:off x="444806" y="1173134"/>
              <a:ext cx="1950262" cy="2409031"/>
              <a:chOff x="7550852" y="1700261"/>
              <a:chExt cx="1950262" cy="2409031"/>
            </a:xfrm>
          </p:grpSpPr>
          <p:sp>
            <p:nvSpPr>
              <p:cNvPr id="5" name="Rectangle à coins arrondis 4"/>
              <p:cNvSpPr/>
              <p:nvPr/>
            </p:nvSpPr>
            <p:spPr>
              <a:xfrm>
                <a:off x="7612942" y="1700261"/>
                <a:ext cx="1888172" cy="2409031"/>
              </a:xfrm>
              <a:prstGeom prst="roundRect">
                <a:avLst>
                  <a:gd name="adj" fmla="val 9863"/>
                </a:avLst>
              </a:prstGeom>
              <a:solidFill>
                <a:schemeClr val="bg1"/>
              </a:solidFill>
              <a:ln w="19050">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6" name="Rectangle à coins arrondis 5"/>
              <p:cNvSpPr/>
              <p:nvPr/>
            </p:nvSpPr>
            <p:spPr>
              <a:xfrm>
                <a:off x="7612942" y="1700261"/>
                <a:ext cx="1888172" cy="353622"/>
              </a:xfrm>
              <a:prstGeom prst="roundRect">
                <a:avLst>
                  <a:gd name="adj" fmla="val 50000"/>
                </a:avLst>
              </a:prstGeom>
              <a:solidFill>
                <a:srgbClr val="FF99FF"/>
              </a:solidFill>
              <a:ln w="19050">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7" name="ZoneTexte 6"/>
              <p:cNvSpPr txBox="1"/>
              <p:nvPr/>
            </p:nvSpPr>
            <p:spPr>
              <a:xfrm>
                <a:off x="7550852" y="1706605"/>
                <a:ext cx="1885072" cy="307777"/>
              </a:xfrm>
              <a:prstGeom prst="rect">
                <a:avLst/>
              </a:prstGeom>
              <a:noFill/>
            </p:spPr>
            <p:txBody>
              <a:bodyPr wrap="square" rtlCol="0">
                <a:spAutoFit/>
              </a:bodyPr>
              <a:lstStyle/>
              <a:p>
                <a:pPr algn="ctr"/>
                <a:r>
                  <a:rPr lang="fr-FR" sz="1600" b="1" dirty="0">
                    <a:solidFill>
                      <a:schemeClr val="bg1"/>
                    </a:solidFill>
                  </a:rPr>
                  <a:t>Ressource</a:t>
                </a:r>
              </a:p>
            </p:txBody>
          </p:sp>
        </p:grpSp>
      </p:grpSp>
      <p:pic>
        <p:nvPicPr>
          <p:cNvPr id="24" name="Image 23">
            <a:extLst>
              <a:ext uri="{FF2B5EF4-FFF2-40B4-BE49-F238E27FC236}">
                <a16:creationId xmlns:a16="http://schemas.microsoft.com/office/drawing/2014/main" id="{0780575C-936B-8160-95B2-7C6DFABA9865}"/>
              </a:ext>
            </a:extLst>
          </p:cNvPr>
          <p:cNvPicPr>
            <a:picLocks noChangeAspect="1"/>
          </p:cNvPicPr>
          <p:nvPr/>
        </p:nvPicPr>
        <p:blipFill>
          <a:blip r:embed="rId2"/>
          <a:stretch>
            <a:fillRect/>
          </a:stretch>
        </p:blipFill>
        <p:spPr>
          <a:xfrm>
            <a:off x="426752" y="1737855"/>
            <a:ext cx="1671453" cy="1699944"/>
          </a:xfrm>
          <a:prstGeom prst="rect">
            <a:avLst/>
          </a:prstGeom>
        </p:spPr>
      </p:pic>
      <p:sp>
        <p:nvSpPr>
          <p:cNvPr id="31" name="ZoneTexte 30">
            <a:extLst>
              <a:ext uri="{FF2B5EF4-FFF2-40B4-BE49-F238E27FC236}">
                <a16:creationId xmlns:a16="http://schemas.microsoft.com/office/drawing/2014/main" id="{8828A488-869F-ABE5-5C7F-31F3DBDE2316}"/>
              </a:ext>
            </a:extLst>
          </p:cNvPr>
          <p:cNvSpPr txBox="1"/>
          <p:nvPr/>
        </p:nvSpPr>
        <p:spPr>
          <a:xfrm>
            <a:off x="426752" y="1360449"/>
            <a:ext cx="1671453" cy="374677"/>
          </a:xfrm>
          <a:prstGeom prst="rect">
            <a:avLst/>
          </a:prstGeom>
          <a:noFill/>
        </p:spPr>
        <p:txBody>
          <a:bodyPr wrap="square" rtlCol="0">
            <a:spAutoFit/>
          </a:bodyPr>
          <a:lstStyle/>
          <a:p>
            <a:r>
              <a:rPr lang="fr-FR" dirty="0"/>
              <a:t>Revenge Porn</a:t>
            </a:r>
          </a:p>
        </p:txBody>
      </p:sp>
      <p:grpSp>
        <p:nvGrpSpPr>
          <p:cNvPr id="38" name="Groupe 37">
            <a:extLst>
              <a:ext uri="{FF2B5EF4-FFF2-40B4-BE49-F238E27FC236}">
                <a16:creationId xmlns:a16="http://schemas.microsoft.com/office/drawing/2014/main" id="{C367CC89-BF13-BE81-90E8-B0D934C3E08B}"/>
              </a:ext>
            </a:extLst>
          </p:cNvPr>
          <p:cNvGrpSpPr/>
          <p:nvPr/>
        </p:nvGrpSpPr>
        <p:grpSpPr>
          <a:xfrm>
            <a:off x="2468857" y="632116"/>
            <a:ext cx="2389176" cy="3051860"/>
            <a:chOff x="394156" y="1038665"/>
            <a:chExt cx="2095656" cy="2656449"/>
          </a:xfrm>
        </p:grpSpPr>
        <p:sp>
          <p:nvSpPr>
            <p:cNvPr id="45" name="Rectangle à coins arrondis 2">
              <a:extLst>
                <a:ext uri="{FF2B5EF4-FFF2-40B4-BE49-F238E27FC236}">
                  <a16:creationId xmlns:a16="http://schemas.microsoft.com/office/drawing/2014/main" id="{BCD14366-7694-A916-153D-C92C15FD84A5}"/>
                </a:ext>
              </a:extLst>
            </p:cNvPr>
            <p:cNvSpPr/>
            <p:nvPr/>
          </p:nvSpPr>
          <p:spPr>
            <a:xfrm>
              <a:off x="394156" y="1038665"/>
              <a:ext cx="2095656" cy="2656449"/>
            </a:xfrm>
            <a:prstGeom prst="roundRect">
              <a:avLst>
                <a:gd name="adj" fmla="val 9863"/>
              </a:avLst>
            </a:prstGeom>
            <a:solidFill>
              <a:srgbClr val="FF99FF"/>
            </a:solidFill>
            <a:ln w="57150">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52" name="Groupe 51">
              <a:extLst>
                <a:ext uri="{FF2B5EF4-FFF2-40B4-BE49-F238E27FC236}">
                  <a16:creationId xmlns:a16="http://schemas.microsoft.com/office/drawing/2014/main" id="{E3E9C764-3618-2845-8D0B-93BA344F250E}"/>
                </a:ext>
              </a:extLst>
            </p:cNvPr>
            <p:cNvGrpSpPr/>
            <p:nvPr/>
          </p:nvGrpSpPr>
          <p:grpSpPr>
            <a:xfrm>
              <a:off x="444806" y="1173134"/>
              <a:ext cx="1950262" cy="2409031"/>
              <a:chOff x="7550852" y="1700261"/>
              <a:chExt cx="1950262" cy="2409031"/>
            </a:xfrm>
          </p:grpSpPr>
          <p:sp>
            <p:nvSpPr>
              <p:cNvPr id="59" name="Rectangle à coins arrondis 4">
                <a:extLst>
                  <a:ext uri="{FF2B5EF4-FFF2-40B4-BE49-F238E27FC236}">
                    <a16:creationId xmlns:a16="http://schemas.microsoft.com/office/drawing/2014/main" id="{DDC83562-3DE4-EEF5-90A0-9A0DBE5DC344}"/>
                  </a:ext>
                </a:extLst>
              </p:cNvPr>
              <p:cNvSpPr/>
              <p:nvPr/>
            </p:nvSpPr>
            <p:spPr>
              <a:xfrm>
                <a:off x="7612942" y="1700261"/>
                <a:ext cx="1888172" cy="2409031"/>
              </a:xfrm>
              <a:prstGeom prst="roundRect">
                <a:avLst>
                  <a:gd name="adj" fmla="val 9863"/>
                </a:avLst>
              </a:prstGeom>
              <a:solidFill>
                <a:schemeClr val="bg1"/>
              </a:solidFill>
              <a:ln w="19050">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66" name="Rectangle à coins arrondis 5">
                <a:extLst>
                  <a:ext uri="{FF2B5EF4-FFF2-40B4-BE49-F238E27FC236}">
                    <a16:creationId xmlns:a16="http://schemas.microsoft.com/office/drawing/2014/main" id="{9F40CDA3-47F6-626F-5551-C2D391E3D8F2}"/>
                  </a:ext>
                </a:extLst>
              </p:cNvPr>
              <p:cNvSpPr/>
              <p:nvPr/>
            </p:nvSpPr>
            <p:spPr>
              <a:xfrm>
                <a:off x="7612942" y="1700261"/>
                <a:ext cx="1888172" cy="353622"/>
              </a:xfrm>
              <a:prstGeom prst="roundRect">
                <a:avLst>
                  <a:gd name="adj" fmla="val 50000"/>
                </a:avLst>
              </a:prstGeom>
              <a:solidFill>
                <a:srgbClr val="FF99FF"/>
              </a:solidFill>
              <a:ln w="19050">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73" name="ZoneTexte 72">
                <a:extLst>
                  <a:ext uri="{FF2B5EF4-FFF2-40B4-BE49-F238E27FC236}">
                    <a16:creationId xmlns:a16="http://schemas.microsoft.com/office/drawing/2014/main" id="{6C91972D-964B-61D6-EE88-443E92426430}"/>
                  </a:ext>
                </a:extLst>
              </p:cNvPr>
              <p:cNvSpPr txBox="1"/>
              <p:nvPr/>
            </p:nvSpPr>
            <p:spPr>
              <a:xfrm>
                <a:off x="7550852" y="1706605"/>
                <a:ext cx="1885072" cy="307777"/>
              </a:xfrm>
              <a:prstGeom prst="rect">
                <a:avLst/>
              </a:prstGeom>
              <a:noFill/>
            </p:spPr>
            <p:txBody>
              <a:bodyPr wrap="square" rtlCol="0">
                <a:spAutoFit/>
              </a:bodyPr>
              <a:lstStyle/>
              <a:p>
                <a:pPr algn="ctr"/>
                <a:r>
                  <a:rPr lang="fr-FR" sz="1600" b="1" dirty="0">
                    <a:solidFill>
                      <a:schemeClr val="bg1"/>
                    </a:solidFill>
                  </a:rPr>
                  <a:t>Ressource</a:t>
                </a:r>
              </a:p>
            </p:txBody>
          </p:sp>
        </p:grpSp>
      </p:grpSp>
      <p:grpSp>
        <p:nvGrpSpPr>
          <p:cNvPr id="74" name="Groupe 73">
            <a:extLst>
              <a:ext uri="{FF2B5EF4-FFF2-40B4-BE49-F238E27FC236}">
                <a16:creationId xmlns:a16="http://schemas.microsoft.com/office/drawing/2014/main" id="{B8ACACB5-F8C2-C3B6-7D43-FAB28E20A27B}"/>
              </a:ext>
            </a:extLst>
          </p:cNvPr>
          <p:cNvGrpSpPr/>
          <p:nvPr/>
        </p:nvGrpSpPr>
        <p:grpSpPr>
          <a:xfrm>
            <a:off x="4917120" y="658202"/>
            <a:ext cx="2389176" cy="3051860"/>
            <a:chOff x="394156" y="1038665"/>
            <a:chExt cx="2095656" cy="2656449"/>
          </a:xfrm>
        </p:grpSpPr>
        <p:sp>
          <p:nvSpPr>
            <p:cNvPr id="75" name="Rectangle à coins arrondis 2">
              <a:extLst>
                <a:ext uri="{FF2B5EF4-FFF2-40B4-BE49-F238E27FC236}">
                  <a16:creationId xmlns:a16="http://schemas.microsoft.com/office/drawing/2014/main" id="{175CB2DB-F02E-3A86-532E-8F0A01A20335}"/>
                </a:ext>
              </a:extLst>
            </p:cNvPr>
            <p:cNvSpPr/>
            <p:nvPr/>
          </p:nvSpPr>
          <p:spPr>
            <a:xfrm>
              <a:off x="394156" y="1038665"/>
              <a:ext cx="2095656" cy="2656449"/>
            </a:xfrm>
            <a:prstGeom prst="roundRect">
              <a:avLst>
                <a:gd name="adj" fmla="val 9863"/>
              </a:avLst>
            </a:prstGeom>
            <a:solidFill>
              <a:srgbClr val="FF99FF"/>
            </a:solidFill>
            <a:ln w="57150">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76" name="Groupe 75">
              <a:extLst>
                <a:ext uri="{FF2B5EF4-FFF2-40B4-BE49-F238E27FC236}">
                  <a16:creationId xmlns:a16="http://schemas.microsoft.com/office/drawing/2014/main" id="{7104438C-9208-65F9-0B2F-391102A334A1}"/>
                </a:ext>
              </a:extLst>
            </p:cNvPr>
            <p:cNvGrpSpPr/>
            <p:nvPr/>
          </p:nvGrpSpPr>
          <p:grpSpPr>
            <a:xfrm>
              <a:off x="444806" y="1173134"/>
              <a:ext cx="1950262" cy="2409031"/>
              <a:chOff x="7550852" y="1700261"/>
              <a:chExt cx="1950262" cy="2409031"/>
            </a:xfrm>
          </p:grpSpPr>
          <p:sp>
            <p:nvSpPr>
              <p:cNvPr id="77" name="Rectangle à coins arrondis 4">
                <a:extLst>
                  <a:ext uri="{FF2B5EF4-FFF2-40B4-BE49-F238E27FC236}">
                    <a16:creationId xmlns:a16="http://schemas.microsoft.com/office/drawing/2014/main" id="{00F5CC28-086F-C835-6816-3ADA3CAE0906}"/>
                  </a:ext>
                </a:extLst>
              </p:cNvPr>
              <p:cNvSpPr/>
              <p:nvPr/>
            </p:nvSpPr>
            <p:spPr>
              <a:xfrm>
                <a:off x="7612942" y="1700261"/>
                <a:ext cx="1888172" cy="2409031"/>
              </a:xfrm>
              <a:prstGeom prst="roundRect">
                <a:avLst>
                  <a:gd name="adj" fmla="val 9863"/>
                </a:avLst>
              </a:prstGeom>
              <a:solidFill>
                <a:schemeClr val="bg1"/>
              </a:solidFill>
              <a:ln w="19050">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78" name="Rectangle à coins arrondis 5">
                <a:extLst>
                  <a:ext uri="{FF2B5EF4-FFF2-40B4-BE49-F238E27FC236}">
                    <a16:creationId xmlns:a16="http://schemas.microsoft.com/office/drawing/2014/main" id="{7082A687-FFC7-A644-289E-5BD0FF13C341}"/>
                  </a:ext>
                </a:extLst>
              </p:cNvPr>
              <p:cNvSpPr/>
              <p:nvPr/>
            </p:nvSpPr>
            <p:spPr>
              <a:xfrm>
                <a:off x="7612942" y="1700261"/>
                <a:ext cx="1888172" cy="353622"/>
              </a:xfrm>
              <a:prstGeom prst="roundRect">
                <a:avLst>
                  <a:gd name="adj" fmla="val 50000"/>
                </a:avLst>
              </a:prstGeom>
              <a:solidFill>
                <a:srgbClr val="FF99FF"/>
              </a:solidFill>
              <a:ln w="19050">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80" name="ZoneTexte 79">
                <a:extLst>
                  <a:ext uri="{FF2B5EF4-FFF2-40B4-BE49-F238E27FC236}">
                    <a16:creationId xmlns:a16="http://schemas.microsoft.com/office/drawing/2014/main" id="{CA5E6E0D-3136-E5E0-351B-F0D80C304707}"/>
                  </a:ext>
                </a:extLst>
              </p:cNvPr>
              <p:cNvSpPr txBox="1"/>
              <p:nvPr/>
            </p:nvSpPr>
            <p:spPr>
              <a:xfrm>
                <a:off x="7550852" y="1706605"/>
                <a:ext cx="1885072" cy="307777"/>
              </a:xfrm>
              <a:prstGeom prst="rect">
                <a:avLst/>
              </a:prstGeom>
              <a:noFill/>
            </p:spPr>
            <p:txBody>
              <a:bodyPr wrap="square" rtlCol="0">
                <a:spAutoFit/>
              </a:bodyPr>
              <a:lstStyle/>
              <a:p>
                <a:pPr algn="ctr"/>
                <a:r>
                  <a:rPr lang="fr-FR" sz="1600" b="1" dirty="0">
                    <a:solidFill>
                      <a:schemeClr val="bg1"/>
                    </a:solidFill>
                  </a:rPr>
                  <a:t>Ressource</a:t>
                </a:r>
              </a:p>
            </p:txBody>
          </p:sp>
        </p:grpSp>
      </p:grpSp>
      <p:grpSp>
        <p:nvGrpSpPr>
          <p:cNvPr id="81" name="Groupe 80">
            <a:extLst>
              <a:ext uri="{FF2B5EF4-FFF2-40B4-BE49-F238E27FC236}">
                <a16:creationId xmlns:a16="http://schemas.microsoft.com/office/drawing/2014/main" id="{97ED6DA4-D28B-7854-75F1-3381BD437657}"/>
              </a:ext>
            </a:extLst>
          </p:cNvPr>
          <p:cNvGrpSpPr/>
          <p:nvPr/>
        </p:nvGrpSpPr>
        <p:grpSpPr>
          <a:xfrm>
            <a:off x="7354561" y="659503"/>
            <a:ext cx="2389176" cy="3051860"/>
            <a:chOff x="394156" y="1038665"/>
            <a:chExt cx="2095656" cy="2656449"/>
          </a:xfrm>
        </p:grpSpPr>
        <p:sp>
          <p:nvSpPr>
            <p:cNvPr id="82" name="Rectangle à coins arrondis 2">
              <a:extLst>
                <a:ext uri="{FF2B5EF4-FFF2-40B4-BE49-F238E27FC236}">
                  <a16:creationId xmlns:a16="http://schemas.microsoft.com/office/drawing/2014/main" id="{737E94F0-5821-C0D4-92F8-EB3899205405}"/>
                </a:ext>
              </a:extLst>
            </p:cNvPr>
            <p:cNvSpPr/>
            <p:nvPr/>
          </p:nvSpPr>
          <p:spPr>
            <a:xfrm>
              <a:off x="394156" y="1038665"/>
              <a:ext cx="2095656" cy="2656449"/>
            </a:xfrm>
            <a:prstGeom prst="roundRect">
              <a:avLst>
                <a:gd name="adj" fmla="val 9863"/>
              </a:avLst>
            </a:prstGeom>
            <a:solidFill>
              <a:srgbClr val="FF99FF"/>
            </a:solidFill>
            <a:ln w="57150">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83" name="Groupe 82">
              <a:extLst>
                <a:ext uri="{FF2B5EF4-FFF2-40B4-BE49-F238E27FC236}">
                  <a16:creationId xmlns:a16="http://schemas.microsoft.com/office/drawing/2014/main" id="{CED26FCB-5B2B-7AB1-2583-C0584B563170}"/>
                </a:ext>
              </a:extLst>
            </p:cNvPr>
            <p:cNvGrpSpPr/>
            <p:nvPr/>
          </p:nvGrpSpPr>
          <p:grpSpPr>
            <a:xfrm>
              <a:off x="444806" y="1173134"/>
              <a:ext cx="1950262" cy="2409031"/>
              <a:chOff x="7550852" y="1700261"/>
              <a:chExt cx="1950262" cy="2409031"/>
            </a:xfrm>
          </p:grpSpPr>
          <p:sp>
            <p:nvSpPr>
              <p:cNvPr id="84" name="Rectangle à coins arrondis 4">
                <a:extLst>
                  <a:ext uri="{FF2B5EF4-FFF2-40B4-BE49-F238E27FC236}">
                    <a16:creationId xmlns:a16="http://schemas.microsoft.com/office/drawing/2014/main" id="{2408449C-531F-E58B-9F31-C052D2B9055E}"/>
                  </a:ext>
                </a:extLst>
              </p:cNvPr>
              <p:cNvSpPr/>
              <p:nvPr/>
            </p:nvSpPr>
            <p:spPr>
              <a:xfrm>
                <a:off x="7612942" y="1700261"/>
                <a:ext cx="1888172" cy="2409031"/>
              </a:xfrm>
              <a:prstGeom prst="roundRect">
                <a:avLst>
                  <a:gd name="adj" fmla="val 9863"/>
                </a:avLst>
              </a:prstGeom>
              <a:solidFill>
                <a:schemeClr val="bg1"/>
              </a:solidFill>
              <a:ln w="19050">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85" name="Rectangle à coins arrondis 5">
                <a:extLst>
                  <a:ext uri="{FF2B5EF4-FFF2-40B4-BE49-F238E27FC236}">
                    <a16:creationId xmlns:a16="http://schemas.microsoft.com/office/drawing/2014/main" id="{D0AE0193-51BA-0C2E-C41E-A32DECF50E7A}"/>
                  </a:ext>
                </a:extLst>
              </p:cNvPr>
              <p:cNvSpPr/>
              <p:nvPr/>
            </p:nvSpPr>
            <p:spPr>
              <a:xfrm>
                <a:off x="7612942" y="1700261"/>
                <a:ext cx="1888172" cy="353622"/>
              </a:xfrm>
              <a:prstGeom prst="roundRect">
                <a:avLst>
                  <a:gd name="adj" fmla="val 50000"/>
                </a:avLst>
              </a:prstGeom>
              <a:solidFill>
                <a:srgbClr val="FF99FF"/>
              </a:solidFill>
              <a:ln w="19050">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86" name="ZoneTexte 85">
                <a:extLst>
                  <a:ext uri="{FF2B5EF4-FFF2-40B4-BE49-F238E27FC236}">
                    <a16:creationId xmlns:a16="http://schemas.microsoft.com/office/drawing/2014/main" id="{07DED6AE-161A-04DB-CC0F-140AA510A43A}"/>
                  </a:ext>
                </a:extLst>
              </p:cNvPr>
              <p:cNvSpPr txBox="1"/>
              <p:nvPr/>
            </p:nvSpPr>
            <p:spPr>
              <a:xfrm>
                <a:off x="7550852" y="1706605"/>
                <a:ext cx="1885072" cy="307777"/>
              </a:xfrm>
              <a:prstGeom prst="rect">
                <a:avLst/>
              </a:prstGeom>
              <a:noFill/>
            </p:spPr>
            <p:txBody>
              <a:bodyPr wrap="square" rtlCol="0">
                <a:spAutoFit/>
              </a:bodyPr>
              <a:lstStyle/>
              <a:p>
                <a:pPr algn="ctr"/>
                <a:r>
                  <a:rPr lang="fr-FR" sz="1600" b="1" dirty="0">
                    <a:solidFill>
                      <a:schemeClr val="bg1"/>
                    </a:solidFill>
                  </a:rPr>
                  <a:t>Ressource</a:t>
                </a:r>
              </a:p>
            </p:txBody>
          </p:sp>
        </p:grpSp>
      </p:grpSp>
      <p:grpSp>
        <p:nvGrpSpPr>
          <p:cNvPr id="93" name="Groupe 92">
            <a:extLst>
              <a:ext uri="{FF2B5EF4-FFF2-40B4-BE49-F238E27FC236}">
                <a16:creationId xmlns:a16="http://schemas.microsoft.com/office/drawing/2014/main" id="{CB926FF6-5298-F874-D93F-CD81F1E85440}"/>
              </a:ext>
            </a:extLst>
          </p:cNvPr>
          <p:cNvGrpSpPr/>
          <p:nvPr/>
        </p:nvGrpSpPr>
        <p:grpSpPr>
          <a:xfrm>
            <a:off x="20265" y="3736337"/>
            <a:ext cx="2389176" cy="3015940"/>
            <a:chOff x="394156" y="1038665"/>
            <a:chExt cx="2095656" cy="2656449"/>
          </a:xfrm>
        </p:grpSpPr>
        <p:sp>
          <p:nvSpPr>
            <p:cNvPr id="94" name="Rectangle à coins arrondis 2">
              <a:extLst>
                <a:ext uri="{FF2B5EF4-FFF2-40B4-BE49-F238E27FC236}">
                  <a16:creationId xmlns:a16="http://schemas.microsoft.com/office/drawing/2014/main" id="{9523964A-B869-1859-D10D-045E44D34718}"/>
                </a:ext>
              </a:extLst>
            </p:cNvPr>
            <p:cNvSpPr/>
            <p:nvPr/>
          </p:nvSpPr>
          <p:spPr>
            <a:xfrm>
              <a:off x="394156" y="1038665"/>
              <a:ext cx="2095656" cy="2656449"/>
            </a:xfrm>
            <a:prstGeom prst="roundRect">
              <a:avLst>
                <a:gd name="adj" fmla="val 9863"/>
              </a:avLst>
            </a:prstGeom>
            <a:solidFill>
              <a:srgbClr val="FF99FF"/>
            </a:solidFill>
            <a:ln w="57150">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95" name="Groupe 94">
              <a:extLst>
                <a:ext uri="{FF2B5EF4-FFF2-40B4-BE49-F238E27FC236}">
                  <a16:creationId xmlns:a16="http://schemas.microsoft.com/office/drawing/2014/main" id="{C320358E-2158-ED4F-4260-2CD8D198DCE8}"/>
                </a:ext>
              </a:extLst>
            </p:cNvPr>
            <p:cNvGrpSpPr/>
            <p:nvPr/>
          </p:nvGrpSpPr>
          <p:grpSpPr>
            <a:xfrm>
              <a:off x="444806" y="1173134"/>
              <a:ext cx="1950262" cy="2409031"/>
              <a:chOff x="7550852" y="1700261"/>
              <a:chExt cx="1950262" cy="2409031"/>
            </a:xfrm>
          </p:grpSpPr>
          <p:sp>
            <p:nvSpPr>
              <p:cNvPr id="96" name="Rectangle à coins arrondis 4">
                <a:extLst>
                  <a:ext uri="{FF2B5EF4-FFF2-40B4-BE49-F238E27FC236}">
                    <a16:creationId xmlns:a16="http://schemas.microsoft.com/office/drawing/2014/main" id="{0E17F0C5-EA8F-D14D-8C50-7C044F0CADA2}"/>
                  </a:ext>
                </a:extLst>
              </p:cNvPr>
              <p:cNvSpPr/>
              <p:nvPr/>
            </p:nvSpPr>
            <p:spPr>
              <a:xfrm>
                <a:off x="7612942" y="1700261"/>
                <a:ext cx="1888172" cy="2409031"/>
              </a:xfrm>
              <a:prstGeom prst="roundRect">
                <a:avLst>
                  <a:gd name="adj" fmla="val 9863"/>
                </a:avLst>
              </a:prstGeom>
              <a:solidFill>
                <a:schemeClr val="bg1"/>
              </a:solidFill>
              <a:ln w="19050">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97" name="Rectangle à coins arrondis 5">
                <a:extLst>
                  <a:ext uri="{FF2B5EF4-FFF2-40B4-BE49-F238E27FC236}">
                    <a16:creationId xmlns:a16="http://schemas.microsoft.com/office/drawing/2014/main" id="{A083BAD4-63D4-7DB9-7198-F7CC79DD3B65}"/>
                  </a:ext>
                </a:extLst>
              </p:cNvPr>
              <p:cNvSpPr/>
              <p:nvPr/>
            </p:nvSpPr>
            <p:spPr>
              <a:xfrm>
                <a:off x="7612942" y="1700261"/>
                <a:ext cx="1888172" cy="353622"/>
              </a:xfrm>
              <a:prstGeom prst="roundRect">
                <a:avLst>
                  <a:gd name="adj" fmla="val 50000"/>
                </a:avLst>
              </a:prstGeom>
              <a:solidFill>
                <a:srgbClr val="FF99FF"/>
              </a:solidFill>
              <a:ln w="19050">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98" name="ZoneTexte 97">
                <a:extLst>
                  <a:ext uri="{FF2B5EF4-FFF2-40B4-BE49-F238E27FC236}">
                    <a16:creationId xmlns:a16="http://schemas.microsoft.com/office/drawing/2014/main" id="{F7C6AD45-5F94-5138-973C-158B9A5DB1CF}"/>
                  </a:ext>
                </a:extLst>
              </p:cNvPr>
              <p:cNvSpPr txBox="1"/>
              <p:nvPr/>
            </p:nvSpPr>
            <p:spPr>
              <a:xfrm>
                <a:off x="7550852" y="1706605"/>
                <a:ext cx="1885072" cy="307777"/>
              </a:xfrm>
              <a:prstGeom prst="rect">
                <a:avLst/>
              </a:prstGeom>
              <a:noFill/>
            </p:spPr>
            <p:txBody>
              <a:bodyPr wrap="square" rtlCol="0">
                <a:spAutoFit/>
              </a:bodyPr>
              <a:lstStyle/>
              <a:p>
                <a:pPr algn="ctr"/>
                <a:r>
                  <a:rPr lang="fr-FR" sz="1600" b="1" dirty="0">
                    <a:solidFill>
                      <a:schemeClr val="bg1"/>
                    </a:solidFill>
                  </a:rPr>
                  <a:t>Ressource</a:t>
                </a:r>
              </a:p>
            </p:txBody>
          </p:sp>
        </p:grpSp>
      </p:grpSp>
      <p:sp>
        <p:nvSpPr>
          <p:cNvPr id="100" name="ZoneTexte 99">
            <a:extLst>
              <a:ext uri="{FF2B5EF4-FFF2-40B4-BE49-F238E27FC236}">
                <a16:creationId xmlns:a16="http://schemas.microsoft.com/office/drawing/2014/main" id="{D550F36F-9C6E-4E32-B2B3-5B41DC384289}"/>
              </a:ext>
            </a:extLst>
          </p:cNvPr>
          <p:cNvSpPr txBox="1"/>
          <p:nvPr/>
        </p:nvSpPr>
        <p:spPr>
          <a:xfrm>
            <a:off x="426752" y="4434112"/>
            <a:ext cx="1671453" cy="374677"/>
          </a:xfrm>
          <a:prstGeom prst="rect">
            <a:avLst/>
          </a:prstGeom>
          <a:noFill/>
        </p:spPr>
        <p:txBody>
          <a:bodyPr wrap="square" rtlCol="0">
            <a:spAutoFit/>
          </a:bodyPr>
          <a:lstStyle/>
          <a:p>
            <a:r>
              <a:rPr lang="fr-FR" dirty="0" err="1"/>
              <a:t>Violentomètre</a:t>
            </a:r>
            <a:endParaRPr lang="fr-FR" dirty="0"/>
          </a:p>
        </p:txBody>
      </p:sp>
      <p:grpSp>
        <p:nvGrpSpPr>
          <p:cNvPr id="101" name="Groupe 100">
            <a:extLst>
              <a:ext uri="{FF2B5EF4-FFF2-40B4-BE49-F238E27FC236}">
                <a16:creationId xmlns:a16="http://schemas.microsoft.com/office/drawing/2014/main" id="{31385F1E-CCCE-D2A8-2A1B-7AA7F0D561B3}"/>
              </a:ext>
            </a:extLst>
          </p:cNvPr>
          <p:cNvGrpSpPr/>
          <p:nvPr/>
        </p:nvGrpSpPr>
        <p:grpSpPr>
          <a:xfrm>
            <a:off x="2468857" y="3728081"/>
            <a:ext cx="2389176" cy="3051860"/>
            <a:chOff x="394156" y="1038665"/>
            <a:chExt cx="2095656" cy="2656449"/>
          </a:xfrm>
        </p:grpSpPr>
        <p:sp>
          <p:nvSpPr>
            <p:cNvPr id="102" name="Rectangle à coins arrondis 2">
              <a:extLst>
                <a:ext uri="{FF2B5EF4-FFF2-40B4-BE49-F238E27FC236}">
                  <a16:creationId xmlns:a16="http://schemas.microsoft.com/office/drawing/2014/main" id="{AA4366DB-CCE2-A7AF-CCEB-EFEDE74F2C7A}"/>
                </a:ext>
              </a:extLst>
            </p:cNvPr>
            <p:cNvSpPr/>
            <p:nvPr/>
          </p:nvSpPr>
          <p:spPr>
            <a:xfrm>
              <a:off x="394156" y="1038665"/>
              <a:ext cx="2095656" cy="2656449"/>
            </a:xfrm>
            <a:prstGeom prst="roundRect">
              <a:avLst>
                <a:gd name="adj" fmla="val 9863"/>
              </a:avLst>
            </a:prstGeom>
            <a:solidFill>
              <a:srgbClr val="FF99FF"/>
            </a:solidFill>
            <a:ln w="57150">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103" name="Groupe 102">
              <a:extLst>
                <a:ext uri="{FF2B5EF4-FFF2-40B4-BE49-F238E27FC236}">
                  <a16:creationId xmlns:a16="http://schemas.microsoft.com/office/drawing/2014/main" id="{13074AB2-C74F-BF55-249C-4B62436C461C}"/>
                </a:ext>
              </a:extLst>
            </p:cNvPr>
            <p:cNvGrpSpPr/>
            <p:nvPr/>
          </p:nvGrpSpPr>
          <p:grpSpPr>
            <a:xfrm>
              <a:off x="444806" y="1173134"/>
              <a:ext cx="1950262" cy="2409031"/>
              <a:chOff x="7550852" y="1700261"/>
              <a:chExt cx="1950262" cy="2409031"/>
            </a:xfrm>
          </p:grpSpPr>
          <p:sp>
            <p:nvSpPr>
              <p:cNvPr id="104" name="Rectangle à coins arrondis 4">
                <a:extLst>
                  <a:ext uri="{FF2B5EF4-FFF2-40B4-BE49-F238E27FC236}">
                    <a16:creationId xmlns:a16="http://schemas.microsoft.com/office/drawing/2014/main" id="{1F524360-D562-728A-B4E7-C666318F81AF}"/>
                  </a:ext>
                </a:extLst>
              </p:cNvPr>
              <p:cNvSpPr/>
              <p:nvPr/>
            </p:nvSpPr>
            <p:spPr>
              <a:xfrm>
                <a:off x="7612942" y="1700261"/>
                <a:ext cx="1888172" cy="2409031"/>
              </a:xfrm>
              <a:prstGeom prst="roundRect">
                <a:avLst>
                  <a:gd name="adj" fmla="val 9863"/>
                </a:avLst>
              </a:prstGeom>
              <a:solidFill>
                <a:schemeClr val="bg1"/>
              </a:solidFill>
              <a:ln w="19050">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05" name="Rectangle à coins arrondis 5">
                <a:extLst>
                  <a:ext uri="{FF2B5EF4-FFF2-40B4-BE49-F238E27FC236}">
                    <a16:creationId xmlns:a16="http://schemas.microsoft.com/office/drawing/2014/main" id="{04A78E36-00A6-F190-49C7-FA63280795EA}"/>
                  </a:ext>
                </a:extLst>
              </p:cNvPr>
              <p:cNvSpPr/>
              <p:nvPr/>
            </p:nvSpPr>
            <p:spPr>
              <a:xfrm>
                <a:off x="7612942" y="1700261"/>
                <a:ext cx="1888172" cy="353622"/>
              </a:xfrm>
              <a:prstGeom prst="roundRect">
                <a:avLst>
                  <a:gd name="adj" fmla="val 50000"/>
                </a:avLst>
              </a:prstGeom>
              <a:solidFill>
                <a:srgbClr val="FF99FF"/>
              </a:solidFill>
              <a:ln w="19050">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06" name="ZoneTexte 105">
                <a:extLst>
                  <a:ext uri="{FF2B5EF4-FFF2-40B4-BE49-F238E27FC236}">
                    <a16:creationId xmlns:a16="http://schemas.microsoft.com/office/drawing/2014/main" id="{15353F86-70C7-292E-B933-FD4E2A0C2C11}"/>
                  </a:ext>
                </a:extLst>
              </p:cNvPr>
              <p:cNvSpPr txBox="1"/>
              <p:nvPr/>
            </p:nvSpPr>
            <p:spPr>
              <a:xfrm>
                <a:off x="7550852" y="1706605"/>
                <a:ext cx="1885072" cy="307777"/>
              </a:xfrm>
              <a:prstGeom prst="rect">
                <a:avLst/>
              </a:prstGeom>
              <a:noFill/>
            </p:spPr>
            <p:txBody>
              <a:bodyPr wrap="square" rtlCol="0">
                <a:spAutoFit/>
              </a:bodyPr>
              <a:lstStyle/>
              <a:p>
                <a:pPr algn="ctr"/>
                <a:r>
                  <a:rPr lang="fr-FR" sz="1600" b="1" dirty="0">
                    <a:solidFill>
                      <a:schemeClr val="bg1"/>
                    </a:solidFill>
                  </a:rPr>
                  <a:t>Ressource</a:t>
                </a:r>
              </a:p>
            </p:txBody>
          </p:sp>
        </p:grpSp>
      </p:grpSp>
      <p:grpSp>
        <p:nvGrpSpPr>
          <p:cNvPr id="107" name="Groupe 106">
            <a:extLst>
              <a:ext uri="{FF2B5EF4-FFF2-40B4-BE49-F238E27FC236}">
                <a16:creationId xmlns:a16="http://schemas.microsoft.com/office/drawing/2014/main" id="{102D2A2D-A28E-51DD-637B-4591E0D5A8F5}"/>
              </a:ext>
            </a:extLst>
          </p:cNvPr>
          <p:cNvGrpSpPr/>
          <p:nvPr/>
        </p:nvGrpSpPr>
        <p:grpSpPr>
          <a:xfrm>
            <a:off x="4917120" y="3743016"/>
            <a:ext cx="2389176" cy="3051860"/>
            <a:chOff x="394156" y="1038665"/>
            <a:chExt cx="2095656" cy="2656449"/>
          </a:xfrm>
        </p:grpSpPr>
        <p:sp>
          <p:nvSpPr>
            <p:cNvPr id="108" name="Rectangle à coins arrondis 2">
              <a:extLst>
                <a:ext uri="{FF2B5EF4-FFF2-40B4-BE49-F238E27FC236}">
                  <a16:creationId xmlns:a16="http://schemas.microsoft.com/office/drawing/2014/main" id="{4237047B-DA3B-7BF4-79F9-D725F8F009FF}"/>
                </a:ext>
              </a:extLst>
            </p:cNvPr>
            <p:cNvSpPr/>
            <p:nvPr/>
          </p:nvSpPr>
          <p:spPr>
            <a:xfrm>
              <a:off x="394156" y="1038665"/>
              <a:ext cx="2095656" cy="2656449"/>
            </a:xfrm>
            <a:prstGeom prst="roundRect">
              <a:avLst>
                <a:gd name="adj" fmla="val 9863"/>
              </a:avLst>
            </a:prstGeom>
            <a:solidFill>
              <a:srgbClr val="FF99FF"/>
            </a:solidFill>
            <a:ln w="57150">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109" name="Groupe 108">
              <a:extLst>
                <a:ext uri="{FF2B5EF4-FFF2-40B4-BE49-F238E27FC236}">
                  <a16:creationId xmlns:a16="http://schemas.microsoft.com/office/drawing/2014/main" id="{D8C25BB7-250B-DC7B-865C-6265E550003A}"/>
                </a:ext>
              </a:extLst>
            </p:cNvPr>
            <p:cNvGrpSpPr/>
            <p:nvPr/>
          </p:nvGrpSpPr>
          <p:grpSpPr>
            <a:xfrm>
              <a:off x="444806" y="1173134"/>
              <a:ext cx="1950262" cy="2409031"/>
              <a:chOff x="7550852" y="1700261"/>
              <a:chExt cx="1950262" cy="2409031"/>
            </a:xfrm>
          </p:grpSpPr>
          <p:sp>
            <p:nvSpPr>
              <p:cNvPr id="110" name="Rectangle à coins arrondis 4">
                <a:extLst>
                  <a:ext uri="{FF2B5EF4-FFF2-40B4-BE49-F238E27FC236}">
                    <a16:creationId xmlns:a16="http://schemas.microsoft.com/office/drawing/2014/main" id="{63FA7E51-CFCD-DB2C-69DE-F6F77EABCB65}"/>
                  </a:ext>
                </a:extLst>
              </p:cNvPr>
              <p:cNvSpPr/>
              <p:nvPr/>
            </p:nvSpPr>
            <p:spPr>
              <a:xfrm>
                <a:off x="7612942" y="1700261"/>
                <a:ext cx="1888172" cy="2409031"/>
              </a:xfrm>
              <a:prstGeom prst="roundRect">
                <a:avLst>
                  <a:gd name="adj" fmla="val 9863"/>
                </a:avLst>
              </a:prstGeom>
              <a:solidFill>
                <a:schemeClr val="bg1"/>
              </a:solidFill>
              <a:ln w="19050">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11" name="Rectangle à coins arrondis 5">
                <a:extLst>
                  <a:ext uri="{FF2B5EF4-FFF2-40B4-BE49-F238E27FC236}">
                    <a16:creationId xmlns:a16="http://schemas.microsoft.com/office/drawing/2014/main" id="{9A63D0CC-0C44-03A5-3889-5F4E8C9B7EB8}"/>
                  </a:ext>
                </a:extLst>
              </p:cNvPr>
              <p:cNvSpPr/>
              <p:nvPr/>
            </p:nvSpPr>
            <p:spPr>
              <a:xfrm>
                <a:off x="7612942" y="1700261"/>
                <a:ext cx="1888172" cy="353622"/>
              </a:xfrm>
              <a:prstGeom prst="roundRect">
                <a:avLst>
                  <a:gd name="adj" fmla="val 50000"/>
                </a:avLst>
              </a:prstGeom>
              <a:solidFill>
                <a:srgbClr val="FF99FF"/>
              </a:solidFill>
              <a:ln w="19050">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12" name="ZoneTexte 111">
                <a:extLst>
                  <a:ext uri="{FF2B5EF4-FFF2-40B4-BE49-F238E27FC236}">
                    <a16:creationId xmlns:a16="http://schemas.microsoft.com/office/drawing/2014/main" id="{CD4D4EFB-83D6-6814-5F3C-3936B869E79A}"/>
                  </a:ext>
                </a:extLst>
              </p:cNvPr>
              <p:cNvSpPr txBox="1"/>
              <p:nvPr/>
            </p:nvSpPr>
            <p:spPr>
              <a:xfrm>
                <a:off x="7550852" y="1706605"/>
                <a:ext cx="1885072" cy="307777"/>
              </a:xfrm>
              <a:prstGeom prst="rect">
                <a:avLst/>
              </a:prstGeom>
              <a:noFill/>
            </p:spPr>
            <p:txBody>
              <a:bodyPr wrap="square" rtlCol="0">
                <a:spAutoFit/>
              </a:bodyPr>
              <a:lstStyle/>
              <a:p>
                <a:pPr algn="ctr"/>
                <a:r>
                  <a:rPr lang="fr-FR" sz="1600" b="1" dirty="0">
                    <a:solidFill>
                      <a:schemeClr val="bg1"/>
                    </a:solidFill>
                  </a:rPr>
                  <a:t>Ressource</a:t>
                </a:r>
              </a:p>
            </p:txBody>
          </p:sp>
        </p:grpSp>
      </p:grpSp>
      <p:grpSp>
        <p:nvGrpSpPr>
          <p:cNvPr id="113" name="Groupe 112">
            <a:extLst>
              <a:ext uri="{FF2B5EF4-FFF2-40B4-BE49-F238E27FC236}">
                <a16:creationId xmlns:a16="http://schemas.microsoft.com/office/drawing/2014/main" id="{1185384F-2628-7781-9FD5-6FD8E58D905F}"/>
              </a:ext>
            </a:extLst>
          </p:cNvPr>
          <p:cNvGrpSpPr/>
          <p:nvPr/>
        </p:nvGrpSpPr>
        <p:grpSpPr>
          <a:xfrm>
            <a:off x="7354561" y="3744317"/>
            <a:ext cx="2389176" cy="3051860"/>
            <a:chOff x="394156" y="1038665"/>
            <a:chExt cx="2095656" cy="2656449"/>
          </a:xfrm>
        </p:grpSpPr>
        <p:sp>
          <p:nvSpPr>
            <p:cNvPr id="114" name="Rectangle à coins arrondis 2">
              <a:extLst>
                <a:ext uri="{FF2B5EF4-FFF2-40B4-BE49-F238E27FC236}">
                  <a16:creationId xmlns:a16="http://schemas.microsoft.com/office/drawing/2014/main" id="{34D67A63-89CC-7841-6394-CE9CEB42BD0A}"/>
                </a:ext>
              </a:extLst>
            </p:cNvPr>
            <p:cNvSpPr/>
            <p:nvPr/>
          </p:nvSpPr>
          <p:spPr>
            <a:xfrm>
              <a:off x="394156" y="1038665"/>
              <a:ext cx="2095656" cy="2656449"/>
            </a:xfrm>
            <a:prstGeom prst="roundRect">
              <a:avLst>
                <a:gd name="adj" fmla="val 9863"/>
              </a:avLst>
            </a:prstGeom>
            <a:solidFill>
              <a:srgbClr val="FF99FF"/>
            </a:solidFill>
            <a:ln w="57150">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grpSp>
          <p:nvGrpSpPr>
            <p:cNvPr id="115" name="Groupe 114">
              <a:extLst>
                <a:ext uri="{FF2B5EF4-FFF2-40B4-BE49-F238E27FC236}">
                  <a16:creationId xmlns:a16="http://schemas.microsoft.com/office/drawing/2014/main" id="{83938574-4071-DCA9-A2F3-22353EC55B01}"/>
                </a:ext>
              </a:extLst>
            </p:cNvPr>
            <p:cNvGrpSpPr/>
            <p:nvPr/>
          </p:nvGrpSpPr>
          <p:grpSpPr>
            <a:xfrm>
              <a:off x="444806" y="1173134"/>
              <a:ext cx="1950262" cy="2409031"/>
              <a:chOff x="7550852" y="1700261"/>
              <a:chExt cx="1950262" cy="2409031"/>
            </a:xfrm>
          </p:grpSpPr>
          <p:sp>
            <p:nvSpPr>
              <p:cNvPr id="116" name="Rectangle à coins arrondis 4">
                <a:extLst>
                  <a:ext uri="{FF2B5EF4-FFF2-40B4-BE49-F238E27FC236}">
                    <a16:creationId xmlns:a16="http://schemas.microsoft.com/office/drawing/2014/main" id="{C383EF11-0F59-019B-DA69-1E58B1534FCE}"/>
                  </a:ext>
                </a:extLst>
              </p:cNvPr>
              <p:cNvSpPr/>
              <p:nvPr/>
            </p:nvSpPr>
            <p:spPr>
              <a:xfrm>
                <a:off x="7612942" y="1700261"/>
                <a:ext cx="1888172" cy="2409031"/>
              </a:xfrm>
              <a:prstGeom prst="roundRect">
                <a:avLst>
                  <a:gd name="adj" fmla="val 9863"/>
                </a:avLst>
              </a:prstGeom>
              <a:solidFill>
                <a:schemeClr val="bg1"/>
              </a:solidFill>
              <a:ln w="19050">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17" name="Rectangle à coins arrondis 5">
                <a:extLst>
                  <a:ext uri="{FF2B5EF4-FFF2-40B4-BE49-F238E27FC236}">
                    <a16:creationId xmlns:a16="http://schemas.microsoft.com/office/drawing/2014/main" id="{FF2D9B34-A6C2-9EEF-475D-E44AB6456018}"/>
                  </a:ext>
                </a:extLst>
              </p:cNvPr>
              <p:cNvSpPr/>
              <p:nvPr/>
            </p:nvSpPr>
            <p:spPr>
              <a:xfrm>
                <a:off x="7612942" y="1700261"/>
                <a:ext cx="1888172" cy="353622"/>
              </a:xfrm>
              <a:prstGeom prst="roundRect">
                <a:avLst>
                  <a:gd name="adj" fmla="val 50000"/>
                </a:avLst>
              </a:prstGeom>
              <a:solidFill>
                <a:srgbClr val="FF99FF"/>
              </a:solidFill>
              <a:ln w="19050">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18" name="ZoneTexte 117">
                <a:extLst>
                  <a:ext uri="{FF2B5EF4-FFF2-40B4-BE49-F238E27FC236}">
                    <a16:creationId xmlns:a16="http://schemas.microsoft.com/office/drawing/2014/main" id="{96B3D945-27A5-0DD1-5224-CF26C29D12EF}"/>
                  </a:ext>
                </a:extLst>
              </p:cNvPr>
              <p:cNvSpPr txBox="1"/>
              <p:nvPr/>
            </p:nvSpPr>
            <p:spPr>
              <a:xfrm>
                <a:off x="7550852" y="1706605"/>
                <a:ext cx="1885072" cy="307777"/>
              </a:xfrm>
              <a:prstGeom prst="rect">
                <a:avLst/>
              </a:prstGeom>
              <a:noFill/>
            </p:spPr>
            <p:txBody>
              <a:bodyPr wrap="square" rtlCol="0">
                <a:spAutoFit/>
              </a:bodyPr>
              <a:lstStyle/>
              <a:p>
                <a:pPr algn="ctr"/>
                <a:r>
                  <a:rPr lang="fr-FR" sz="1600" b="1" dirty="0">
                    <a:solidFill>
                      <a:schemeClr val="bg1"/>
                    </a:solidFill>
                  </a:rPr>
                  <a:t>Ressource</a:t>
                </a:r>
              </a:p>
            </p:txBody>
          </p:sp>
        </p:grpSp>
      </p:grpSp>
      <p:pic>
        <p:nvPicPr>
          <p:cNvPr id="126" name="Image 125">
            <a:extLst>
              <a:ext uri="{FF2B5EF4-FFF2-40B4-BE49-F238E27FC236}">
                <a16:creationId xmlns:a16="http://schemas.microsoft.com/office/drawing/2014/main" id="{7DD49754-7153-8149-C17A-05E13AF7D3F3}"/>
              </a:ext>
            </a:extLst>
          </p:cNvPr>
          <p:cNvPicPr>
            <a:picLocks noChangeAspect="1"/>
          </p:cNvPicPr>
          <p:nvPr/>
        </p:nvPicPr>
        <p:blipFill>
          <a:blip r:embed="rId3"/>
          <a:stretch>
            <a:fillRect/>
          </a:stretch>
        </p:blipFill>
        <p:spPr>
          <a:xfrm>
            <a:off x="426752" y="4866512"/>
            <a:ext cx="1619476" cy="1562318"/>
          </a:xfrm>
          <a:prstGeom prst="rect">
            <a:avLst/>
          </a:prstGeom>
        </p:spPr>
      </p:pic>
      <p:sp>
        <p:nvSpPr>
          <p:cNvPr id="127" name="ZoneTexte 126">
            <a:extLst>
              <a:ext uri="{FF2B5EF4-FFF2-40B4-BE49-F238E27FC236}">
                <a16:creationId xmlns:a16="http://schemas.microsoft.com/office/drawing/2014/main" id="{7FC5C501-3CFC-B511-7636-8D0965AEE477}"/>
              </a:ext>
            </a:extLst>
          </p:cNvPr>
          <p:cNvSpPr txBox="1"/>
          <p:nvPr/>
        </p:nvSpPr>
        <p:spPr>
          <a:xfrm>
            <a:off x="2923280" y="4434111"/>
            <a:ext cx="1671453" cy="374677"/>
          </a:xfrm>
          <a:prstGeom prst="rect">
            <a:avLst/>
          </a:prstGeom>
          <a:noFill/>
        </p:spPr>
        <p:txBody>
          <a:bodyPr wrap="square" rtlCol="0">
            <a:spAutoFit/>
          </a:bodyPr>
          <a:lstStyle/>
          <a:p>
            <a:r>
              <a:rPr lang="fr-FR" dirty="0" err="1"/>
              <a:t>Michtomètre</a:t>
            </a:r>
            <a:endParaRPr lang="fr-FR" dirty="0"/>
          </a:p>
        </p:txBody>
      </p:sp>
      <p:pic>
        <p:nvPicPr>
          <p:cNvPr id="129" name="Image 128">
            <a:extLst>
              <a:ext uri="{FF2B5EF4-FFF2-40B4-BE49-F238E27FC236}">
                <a16:creationId xmlns:a16="http://schemas.microsoft.com/office/drawing/2014/main" id="{C85E9F03-B133-4777-2D1E-00B3A6DDADC1}"/>
              </a:ext>
            </a:extLst>
          </p:cNvPr>
          <p:cNvPicPr>
            <a:picLocks noChangeAspect="1"/>
          </p:cNvPicPr>
          <p:nvPr/>
        </p:nvPicPr>
        <p:blipFill>
          <a:blip r:embed="rId4"/>
          <a:stretch>
            <a:fillRect/>
          </a:stretch>
        </p:blipFill>
        <p:spPr>
          <a:xfrm>
            <a:off x="2867019" y="4852893"/>
            <a:ext cx="1581371" cy="1571844"/>
          </a:xfrm>
          <a:prstGeom prst="rect">
            <a:avLst/>
          </a:prstGeom>
        </p:spPr>
      </p:pic>
      <p:pic>
        <p:nvPicPr>
          <p:cNvPr id="9" name="Image 8">
            <a:extLst>
              <a:ext uri="{FF2B5EF4-FFF2-40B4-BE49-F238E27FC236}">
                <a16:creationId xmlns:a16="http://schemas.microsoft.com/office/drawing/2014/main" id="{519E87EE-DF0F-1DC6-2E06-95F951EB133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09011" y="1711547"/>
            <a:ext cx="1697385" cy="1697385"/>
          </a:xfrm>
          <a:prstGeom prst="rect">
            <a:avLst/>
          </a:prstGeom>
        </p:spPr>
      </p:pic>
      <p:sp>
        <p:nvSpPr>
          <p:cNvPr id="10" name="ZoneTexte 9">
            <a:extLst>
              <a:ext uri="{FF2B5EF4-FFF2-40B4-BE49-F238E27FC236}">
                <a16:creationId xmlns:a16="http://schemas.microsoft.com/office/drawing/2014/main" id="{7A47EFBE-D6E3-2770-0880-BE0AC4E72BE9}"/>
              </a:ext>
            </a:extLst>
          </p:cNvPr>
          <p:cNvSpPr txBox="1"/>
          <p:nvPr/>
        </p:nvSpPr>
        <p:spPr>
          <a:xfrm>
            <a:off x="2809011" y="1236290"/>
            <a:ext cx="1671453" cy="646331"/>
          </a:xfrm>
          <a:prstGeom prst="rect">
            <a:avLst/>
          </a:prstGeom>
          <a:noFill/>
        </p:spPr>
        <p:txBody>
          <a:bodyPr wrap="square" rtlCol="0">
            <a:spAutoFit/>
          </a:bodyPr>
          <a:lstStyle/>
          <a:p>
            <a:pPr algn="ctr"/>
            <a:r>
              <a:rPr lang="fr-FR" dirty="0"/>
              <a:t>Choisir sa contraception</a:t>
            </a:r>
          </a:p>
        </p:txBody>
      </p:sp>
      <p:pic>
        <p:nvPicPr>
          <p:cNvPr id="12" name="Image 11">
            <a:extLst>
              <a:ext uri="{FF2B5EF4-FFF2-40B4-BE49-F238E27FC236}">
                <a16:creationId xmlns:a16="http://schemas.microsoft.com/office/drawing/2014/main" id="{5C83F041-BA6B-6CD3-71AE-DBC717B7877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83779" y="1791163"/>
            <a:ext cx="1759217" cy="1759217"/>
          </a:xfrm>
          <a:prstGeom prst="rect">
            <a:avLst/>
          </a:prstGeom>
        </p:spPr>
      </p:pic>
      <p:sp>
        <p:nvSpPr>
          <p:cNvPr id="13" name="ZoneTexte 12">
            <a:extLst>
              <a:ext uri="{FF2B5EF4-FFF2-40B4-BE49-F238E27FC236}">
                <a16:creationId xmlns:a16="http://schemas.microsoft.com/office/drawing/2014/main" id="{42422EDC-BAD5-895F-EB2A-718A82DE60FF}"/>
              </a:ext>
            </a:extLst>
          </p:cNvPr>
          <p:cNvSpPr txBox="1"/>
          <p:nvPr/>
        </p:nvSpPr>
        <p:spPr>
          <a:xfrm>
            <a:off x="5331471" y="1348806"/>
            <a:ext cx="1671453" cy="374677"/>
          </a:xfrm>
          <a:prstGeom prst="rect">
            <a:avLst/>
          </a:prstGeom>
          <a:noFill/>
        </p:spPr>
        <p:txBody>
          <a:bodyPr wrap="square" rtlCol="0">
            <a:spAutoFit/>
          </a:bodyPr>
          <a:lstStyle/>
          <a:p>
            <a:r>
              <a:rPr lang="fr-FR" dirty="0"/>
              <a:t>Fil santé jeunes</a:t>
            </a:r>
          </a:p>
        </p:txBody>
      </p:sp>
      <p:sp>
        <p:nvSpPr>
          <p:cNvPr id="14" name="ZoneTexte 13">
            <a:extLst>
              <a:ext uri="{FF2B5EF4-FFF2-40B4-BE49-F238E27FC236}">
                <a16:creationId xmlns:a16="http://schemas.microsoft.com/office/drawing/2014/main" id="{4267E536-5B40-7C92-6E33-28C510121DC4}"/>
              </a:ext>
            </a:extLst>
          </p:cNvPr>
          <p:cNvSpPr txBox="1"/>
          <p:nvPr/>
        </p:nvSpPr>
        <p:spPr>
          <a:xfrm>
            <a:off x="5313818" y="4395611"/>
            <a:ext cx="1671453" cy="374677"/>
          </a:xfrm>
          <a:prstGeom prst="rect">
            <a:avLst/>
          </a:prstGeom>
          <a:noFill/>
        </p:spPr>
        <p:txBody>
          <a:bodyPr wrap="square" rtlCol="0">
            <a:spAutoFit/>
          </a:bodyPr>
          <a:lstStyle/>
          <a:p>
            <a:r>
              <a:rPr lang="fr-FR" dirty="0" err="1"/>
              <a:t>Pornomètre</a:t>
            </a:r>
            <a:endParaRPr lang="fr-FR" dirty="0"/>
          </a:p>
        </p:txBody>
      </p:sp>
      <p:pic>
        <p:nvPicPr>
          <p:cNvPr id="16" name="Image 15">
            <a:extLst>
              <a:ext uri="{FF2B5EF4-FFF2-40B4-BE49-F238E27FC236}">
                <a16:creationId xmlns:a16="http://schemas.microsoft.com/office/drawing/2014/main" id="{8D90B3BF-CC4C-3CDB-67D6-5D59D26BBD1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01260" y="4803242"/>
            <a:ext cx="1801664" cy="1801664"/>
          </a:xfrm>
          <a:prstGeom prst="rect">
            <a:avLst/>
          </a:prstGeom>
        </p:spPr>
      </p:pic>
      <p:sp>
        <p:nvSpPr>
          <p:cNvPr id="8" name="ZoneTexte 7"/>
          <p:cNvSpPr txBox="1"/>
          <p:nvPr/>
        </p:nvSpPr>
        <p:spPr>
          <a:xfrm>
            <a:off x="9992139" y="1590261"/>
            <a:ext cx="1908313" cy="4524315"/>
          </a:xfrm>
          <a:prstGeom prst="rect">
            <a:avLst/>
          </a:prstGeom>
          <a:noFill/>
        </p:spPr>
        <p:txBody>
          <a:bodyPr wrap="square" rtlCol="0">
            <a:spAutoFit/>
          </a:bodyPr>
          <a:lstStyle/>
          <a:p>
            <a:r>
              <a:rPr lang="fr-FR" dirty="0" smtClean="0"/>
              <a:t>Les cartes ressources n’interviennent pas directement dans le jeu.</a:t>
            </a:r>
          </a:p>
          <a:p>
            <a:r>
              <a:rPr lang="fr-FR" dirty="0" smtClean="0"/>
              <a:t>Elles sont utiles dans une phase de recherche en aval en proposant des données fiables sur les sujets cités.</a:t>
            </a:r>
          </a:p>
          <a:p>
            <a:r>
              <a:rPr lang="fr-FR" dirty="0" smtClean="0"/>
              <a:t>Ces cartes ressources sont donc proposées </a:t>
            </a:r>
            <a:r>
              <a:rPr lang="fr-FR" smtClean="0"/>
              <a:t>en complément.</a:t>
            </a:r>
            <a:endParaRPr lang="fr-FR" dirty="0"/>
          </a:p>
        </p:txBody>
      </p:sp>
    </p:spTree>
    <p:extLst>
      <p:ext uri="{BB962C8B-B14F-4D97-AF65-F5344CB8AC3E}">
        <p14:creationId xmlns:p14="http://schemas.microsoft.com/office/powerpoint/2010/main" val="1123007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12192000" cy="904987"/>
          </a:xfrm>
          <a:solidFill>
            <a:schemeClr val="bg2">
              <a:lumMod val="75000"/>
            </a:schemeClr>
          </a:solidFill>
        </p:spPr>
        <p:txBody>
          <a:bodyPr/>
          <a:lstStyle/>
          <a:p>
            <a:pPr algn="ctr"/>
            <a:r>
              <a:rPr lang="fr-FR" dirty="0" smtClean="0"/>
              <a:t>Règle du jeu</a:t>
            </a:r>
            <a:endParaRPr lang="fr-FR" dirty="0"/>
          </a:p>
        </p:txBody>
      </p:sp>
      <p:sp>
        <p:nvSpPr>
          <p:cNvPr id="3" name="ZoneTexte 2"/>
          <p:cNvSpPr txBox="1"/>
          <p:nvPr/>
        </p:nvSpPr>
        <p:spPr>
          <a:xfrm>
            <a:off x="838199" y="960709"/>
            <a:ext cx="10560205" cy="3139321"/>
          </a:xfrm>
          <a:prstGeom prst="rect">
            <a:avLst/>
          </a:prstGeom>
          <a:noFill/>
          <a:ln>
            <a:solidFill>
              <a:schemeClr val="accent1">
                <a:lumMod val="50000"/>
              </a:schemeClr>
            </a:solidFill>
          </a:ln>
        </p:spPr>
        <p:txBody>
          <a:bodyPr wrap="square" rtlCol="0">
            <a:spAutoFit/>
          </a:bodyPr>
          <a:lstStyle/>
          <a:p>
            <a:r>
              <a:rPr lang="fr-FR" b="1" dirty="0" smtClean="0"/>
              <a:t>Préparation :</a:t>
            </a:r>
          </a:p>
          <a:p>
            <a:pPr marL="285750" indent="-285750">
              <a:buFont typeface="Arial" panose="020B0604020202020204" pitchFamily="34" charset="0"/>
              <a:buChar char="•"/>
            </a:pPr>
            <a:r>
              <a:rPr lang="fr-FR" dirty="0" smtClean="0"/>
              <a:t>On joue par </a:t>
            </a:r>
            <a:r>
              <a:rPr lang="fr-FR" b="1" dirty="0" smtClean="0"/>
              <a:t>équipe de 4</a:t>
            </a:r>
          </a:p>
          <a:p>
            <a:pPr marL="285750" indent="-285750">
              <a:buFont typeface="Arial" panose="020B0604020202020204" pitchFamily="34" charset="0"/>
              <a:buChar char="•"/>
            </a:pPr>
            <a:r>
              <a:rPr lang="fr-FR" dirty="0" smtClean="0"/>
              <a:t>On pose sur la table une </a:t>
            </a:r>
            <a:r>
              <a:rPr lang="fr-FR" b="1" dirty="0" smtClean="0"/>
              <a:t>carte « situation »</a:t>
            </a:r>
          </a:p>
          <a:p>
            <a:pPr marL="285750" indent="-285750">
              <a:buFont typeface="Arial" panose="020B0604020202020204" pitchFamily="34" charset="0"/>
              <a:buChar char="•"/>
            </a:pPr>
            <a:r>
              <a:rPr lang="fr-FR" dirty="0" smtClean="0"/>
              <a:t>A gauche de cette carte on choisit un </a:t>
            </a:r>
            <a:r>
              <a:rPr lang="fr-FR" b="1" dirty="0" smtClean="0">
                <a:solidFill>
                  <a:schemeClr val="accent6"/>
                </a:solidFill>
              </a:rPr>
              <a:t>personnage A </a:t>
            </a:r>
            <a:r>
              <a:rPr lang="fr-FR" dirty="0" smtClean="0"/>
              <a:t>: c’est celui qui a écrit le texto de la situation – Par la suite tous ses messages seront de </a:t>
            </a:r>
            <a:r>
              <a:rPr lang="fr-FR" b="1" dirty="0" smtClean="0">
                <a:solidFill>
                  <a:schemeClr val="accent6"/>
                </a:solidFill>
              </a:rPr>
              <a:t>couleur verte</a:t>
            </a:r>
          </a:p>
          <a:p>
            <a:pPr marL="285750" indent="-285750">
              <a:buFont typeface="Arial" panose="020B0604020202020204" pitchFamily="34" charset="0"/>
              <a:buChar char="•"/>
            </a:pPr>
            <a:r>
              <a:rPr lang="fr-FR" dirty="0" smtClean="0"/>
              <a:t>Puis on choisit un autre </a:t>
            </a:r>
            <a:r>
              <a:rPr lang="fr-FR" b="1" dirty="0" smtClean="0">
                <a:solidFill>
                  <a:schemeClr val="accent1"/>
                </a:solidFill>
              </a:rPr>
              <a:t>personnage B </a:t>
            </a:r>
            <a:r>
              <a:rPr lang="fr-FR" dirty="0" smtClean="0"/>
              <a:t>placé à droite de la carte situation : c’est celui qui répond en premier au texto </a:t>
            </a:r>
            <a:r>
              <a:rPr lang="fr-FR" dirty="0"/>
              <a:t>– Par la suite tous ses messages seront de </a:t>
            </a:r>
            <a:r>
              <a:rPr lang="fr-FR" b="1" dirty="0">
                <a:solidFill>
                  <a:schemeClr val="accent1"/>
                </a:solidFill>
              </a:rPr>
              <a:t>couleur </a:t>
            </a:r>
            <a:r>
              <a:rPr lang="fr-FR" b="1" dirty="0" smtClean="0">
                <a:solidFill>
                  <a:schemeClr val="accent1"/>
                </a:solidFill>
              </a:rPr>
              <a:t>bleue</a:t>
            </a:r>
          </a:p>
          <a:p>
            <a:pPr marL="285750" indent="-285750">
              <a:buFont typeface="Arial" panose="020B0604020202020204" pitchFamily="34" charset="0"/>
              <a:buChar char="•"/>
            </a:pPr>
            <a:r>
              <a:rPr lang="fr-FR" dirty="0" smtClean="0"/>
              <a:t>Distribution (au hasard) des cartes dialogues vertes et bleues : chaque joueur a </a:t>
            </a:r>
            <a:r>
              <a:rPr lang="fr-FR" b="1" dirty="0" smtClean="0"/>
              <a:t>6 cartes dialogue en mains </a:t>
            </a:r>
          </a:p>
          <a:p>
            <a:pPr marL="285750" indent="-285750">
              <a:buFont typeface="Arial" panose="020B0604020202020204" pitchFamily="34" charset="0"/>
              <a:buChar char="•"/>
            </a:pPr>
            <a:r>
              <a:rPr lang="fr-FR" dirty="0" smtClean="0"/>
              <a:t>Les cartes dialogues non distribuées forment une </a:t>
            </a:r>
            <a:r>
              <a:rPr lang="fr-FR" b="1" dirty="0" smtClean="0"/>
              <a:t>pioche</a:t>
            </a:r>
          </a:p>
          <a:p>
            <a:pPr marL="285750" indent="-285750">
              <a:buFont typeface="Arial" panose="020B0604020202020204" pitchFamily="34" charset="0"/>
              <a:buChar char="•"/>
            </a:pPr>
            <a:r>
              <a:rPr lang="fr-FR" dirty="0" smtClean="0"/>
              <a:t>Les cartes dialogues </a:t>
            </a:r>
            <a:r>
              <a:rPr lang="fr-FR" b="1" dirty="0" smtClean="0">
                <a:solidFill>
                  <a:srgbClr val="FF0000"/>
                </a:solidFill>
              </a:rPr>
              <a:t>rouges</a:t>
            </a:r>
            <a:r>
              <a:rPr lang="fr-FR" dirty="0" smtClean="0"/>
              <a:t> sont écartées du jeu et forment </a:t>
            </a:r>
            <a:r>
              <a:rPr lang="fr-FR" b="1" dirty="0" smtClean="0"/>
              <a:t>une pioche à part.</a:t>
            </a:r>
          </a:p>
          <a:p>
            <a:pPr marL="285750" indent="-285750">
              <a:buFont typeface="Arial" panose="020B0604020202020204" pitchFamily="34" charset="0"/>
              <a:buChar char="•"/>
            </a:pPr>
            <a:r>
              <a:rPr lang="fr-FR" dirty="0" smtClean="0"/>
              <a:t>Les cartes Empathie et Fiabilité (cartes jaunes) sont écartées du jeu</a:t>
            </a:r>
            <a:endParaRPr lang="fr-FR" dirty="0"/>
          </a:p>
        </p:txBody>
      </p:sp>
      <p:sp>
        <p:nvSpPr>
          <p:cNvPr id="6" name="Flèche droite 5"/>
          <p:cNvSpPr/>
          <p:nvPr/>
        </p:nvSpPr>
        <p:spPr>
          <a:xfrm>
            <a:off x="5659580" y="5472514"/>
            <a:ext cx="2701638" cy="581831"/>
          </a:xfrm>
          <a:prstGeom prst="rightArrow">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p:cNvSpPr txBox="1"/>
          <p:nvPr/>
        </p:nvSpPr>
        <p:spPr>
          <a:xfrm>
            <a:off x="5659580" y="5103182"/>
            <a:ext cx="4114800" cy="369332"/>
          </a:xfrm>
          <a:prstGeom prst="rect">
            <a:avLst/>
          </a:prstGeom>
          <a:noFill/>
        </p:spPr>
        <p:txBody>
          <a:bodyPr wrap="square" rtlCol="0">
            <a:spAutoFit/>
          </a:bodyPr>
          <a:lstStyle/>
          <a:p>
            <a:r>
              <a:rPr lang="fr-FR" dirty="0" smtClean="0"/>
              <a:t>Ligne de dialogue</a:t>
            </a:r>
            <a:endParaRPr lang="fr-FR" dirty="0"/>
          </a:p>
        </p:txBody>
      </p:sp>
      <p:pic>
        <p:nvPicPr>
          <p:cNvPr id="10" name="Image 9"/>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838199" y="4544198"/>
            <a:ext cx="4655127" cy="2064328"/>
          </a:xfrm>
          <a:prstGeom prst="rect">
            <a:avLst/>
          </a:prstGeom>
        </p:spPr>
      </p:pic>
      <p:sp>
        <p:nvSpPr>
          <p:cNvPr id="7" name="ZoneTexte 6"/>
          <p:cNvSpPr txBox="1"/>
          <p:nvPr/>
        </p:nvSpPr>
        <p:spPr>
          <a:xfrm>
            <a:off x="838199" y="4155753"/>
            <a:ext cx="2466110" cy="40011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fr-FR" sz="2000" b="1" dirty="0" smtClean="0"/>
              <a:t>Placement de départ</a:t>
            </a:r>
            <a:endParaRPr lang="fr-FR" sz="2000" b="1" dirty="0"/>
          </a:p>
        </p:txBody>
      </p:sp>
    </p:spTree>
    <p:extLst>
      <p:ext uri="{BB962C8B-B14F-4D97-AF65-F5344CB8AC3E}">
        <p14:creationId xmlns:p14="http://schemas.microsoft.com/office/powerpoint/2010/main" val="38817609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358697" y="200663"/>
            <a:ext cx="10537902" cy="3139321"/>
          </a:xfrm>
          <a:prstGeom prst="rect">
            <a:avLst/>
          </a:prstGeom>
          <a:noFill/>
          <a:ln>
            <a:solidFill>
              <a:schemeClr val="accent1">
                <a:lumMod val="50000"/>
              </a:schemeClr>
            </a:solidFill>
          </a:ln>
        </p:spPr>
        <p:txBody>
          <a:bodyPr wrap="square" rtlCol="0">
            <a:spAutoFit/>
          </a:bodyPr>
          <a:lstStyle/>
          <a:p>
            <a:r>
              <a:rPr lang="fr-FR" b="1" dirty="0" smtClean="0"/>
              <a:t>Phase 1 : Dialogue :</a:t>
            </a:r>
          </a:p>
          <a:p>
            <a:pPr marL="285750" indent="-285750">
              <a:buFont typeface="Arial" panose="020B0604020202020204" pitchFamily="34" charset="0"/>
              <a:buChar char="•"/>
            </a:pPr>
            <a:r>
              <a:rPr lang="fr-FR" dirty="0" smtClean="0"/>
              <a:t>A tour de rôle chacun pose une carte dialogue en face d’un personnage. Les couleurs dialogue doivent s’alterner (bleu-vert-bleu-etc.)</a:t>
            </a:r>
          </a:p>
          <a:p>
            <a:pPr marL="285750" indent="-285750">
              <a:buFont typeface="Arial" panose="020B0604020202020204" pitchFamily="34" charset="0"/>
              <a:buChar char="•"/>
            </a:pPr>
            <a:r>
              <a:rPr lang="fr-FR" dirty="0" smtClean="0"/>
              <a:t>Si un joueur ne peut pas jouer (dialogue incohérent) il choisit une carte qu’il place sous la pioche et pioche une carte du dessus.</a:t>
            </a:r>
          </a:p>
          <a:p>
            <a:endParaRPr lang="fr-FR" dirty="0" smtClean="0"/>
          </a:p>
          <a:p>
            <a:r>
              <a:rPr lang="fr-FR" b="1" dirty="0" smtClean="0"/>
              <a:t>Remarques : </a:t>
            </a:r>
          </a:p>
          <a:p>
            <a:pPr marL="285750" indent="-285750">
              <a:buFont typeface="Arial" panose="020B0604020202020204" pitchFamily="34" charset="0"/>
              <a:buChar char="•"/>
            </a:pPr>
            <a:r>
              <a:rPr lang="fr-FR" dirty="0"/>
              <a:t>C</a:t>
            </a:r>
            <a:r>
              <a:rPr lang="fr-FR" dirty="0" smtClean="0"/>
              <a:t>ertaines cartes mettent fin au dialogue</a:t>
            </a:r>
          </a:p>
          <a:p>
            <a:pPr marL="285750" indent="-285750">
              <a:buFont typeface="Arial" panose="020B0604020202020204" pitchFamily="34" charset="0"/>
              <a:buChar char="•"/>
            </a:pPr>
            <a:r>
              <a:rPr lang="fr-FR" dirty="0" smtClean="0"/>
              <a:t>Certaines cartes permettent d’ouvrir une nouvelle ligne de dialogue faisant intervenir un 3</a:t>
            </a:r>
            <a:r>
              <a:rPr lang="fr-FR" baseline="30000" dirty="0" smtClean="0"/>
              <a:t>ème</a:t>
            </a:r>
            <a:r>
              <a:rPr lang="fr-FR" dirty="0" smtClean="0"/>
              <a:t> personnage C. Dans ce cas ce sont les personnages B et C qui continuent de discuter. Chaque joueur pioche alors deux cartes rouges pour continuer à jouer. </a:t>
            </a:r>
          </a:p>
        </p:txBody>
      </p:sp>
      <p:pic>
        <p:nvPicPr>
          <p:cNvPr id="7" name="Image 6"/>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386343" y="3730135"/>
            <a:ext cx="7647709" cy="1953491"/>
          </a:xfrm>
          <a:prstGeom prst="rect">
            <a:avLst/>
          </a:prstGeom>
        </p:spPr>
      </p:pic>
      <p:pic>
        <p:nvPicPr>
          <p:cNvPr id="8" name="Image 7"/>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8034052" y="3730134"/>
            <a:ext cx="3103418" cy="1953492"/>
          </a:xfrm>
          <a:prstGeom prst="rect">
            <a:avLst/>
          </a:prstGeom>
        </p:spPr>
      </p:pic>
      <p:sp>
        <p:nvSpPr>
          <p:cNvPr id="9" name="ZoneTexte 8"/>
          <p:cNvSpPr txBox="1"/>
          <p:nvPr/>
        </p:nvSpPr>
        <p:spPr>
          <a:xfrm>
            <a:off x="3981597" y="3236847"/>
            <a:ext cx="3422074" cy="40011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fr-FR" sz="2000" b="1" dirty="0" smtClean="0"/>
              <a:t>Exemple de ligne de dialogue </a:t>
            </a:r>
            <a:endParaRPr lang="fr-FR" sz="2000" b="1" dirty="0"/>
          </a:p>
        </p:txBody>
      </p:sp>
      <p:sp>
        <p:nvSpPr>
          <p:cNvPr id="10" name="Flèche courbée vers le haut 9"/>
          <p:cNvSpPr/>
          <p:nvPr/>
        </p:nvSpPr>
        <p:spPr>
          <a:xfrm>
            <a:off x="4307180" y="5588164"/>
            <a:ext cx="1385455" cy="512618"/>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1" name="Flèche courbée vers le haut 10"/>
          <p:cNvSpPr/>
          <p:nvPr/>
        </p:nvSpPr>
        <p:spPr>
          <a:xfrm>
            <a:off x="1383871" y="5588164"/>
            <a:ext cx="1385455" cy="512618"/>
          </a:xfrm>
          <a:prstGeom prst="curvedUp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2" name="ZoneTexte 11"/>
          <p:cNvSpPr txBox="1"/>
          <p:nvPr/>
        </p:nvSpPr>
        <p:spPr>
          <a:xfrm>
            <a:off x="871254" y="6270092"/>
            <a:ext cx="3200399" cy="307777"/>
          </a:xfrm>
          <a:prstGeom prst="rect">
            <a:avLst/>
          </a:prstGeom>
          <a:noFill/>
        </p:spPr>
        <p:txBody>
          <a:bodyPr wrap="square" rtlCol="0">
            <a:spAutoFit/>
          </a:bodyPr>
          <a:lstStyle/>
          <a:p>
            <a:r>
              <a:rPr lang="fr-FR" sz="1400" dirty="0" smtClean="0"/>
              <a:t>Dialogues Verts  : 1</a:t>
            </a:r>
            <a:r>
              <a:rPr lang="fr-FR" sz="1400" baseline="30000" dirty="0" smtClean="0"/>
              <a:t>er</a:t>
            </a:r>
            <a:r>
              <a:rPr lang="fr-FR" sz="1400" dirty="0" smtClean="0"/>
              <a:t> personnage A</a:t>
            </a:r>
            <a:endParaRPr lang="fr-FR" sz="1400" dirty="0"/>
          </a:p>
        </p:txBody>
      </p:sp>
      <p:sp>
        <p:nvSpPr>
          <p:cNvPr id="13" name="ZoneTexte 12"/>
          <p:cNvSpPr txBox="1"/>
          <p:nvPr/>
        </p:nvSpPr>
        <p:spPr>
          <a:xfrm>
            <a:off x="4092435" y="6270091"/>
            <a:ext cx="3200399" cy="307777"/>
          </a:xfrm>
          <a:prstGeom prst="rect">
            <a:avLst/>
          </a:prstGeom>
          <a:noFill/>
        </p:spPr>
        <p:txBody>
          <a:bodyPr wrap="square" rtlCol="0">
            <a:spAutoFit/>
          </a:bodyPr>
          <a:lstStyle/>
          <a:p>
            <a:r>
              <a:rPr lang="fr-FR" sz="1400" dirty="0" smtClean="0"/>
              <a:t>Dialogues Bleus  : 2ème personnage B</a:t>
            </a:r>
            <a:endParaRPr lang="fr-FR" sz="1400" dirty="0"/>
          </a:p>
        </p:txBody>
      </p:sp>
      <p:sp>
        <p:nvSpPr>
          <p:cNvPr id="14" name="ZoneTexte 13"/>
          <p:cNvSpPr txBox="1"/>
          <p:nvPr/>
        </p:nvSpPr>
        <p:spPr>
          <a:xfrm>
            <a:off x="9675814" y="5767985"/>
            <a:ext cx="1461656" cy="307777"/>
          </a:xfrm>
          <a:prstGeom prst="rect">
            <a:avLst/>
          </a:prstGeom>
          <a:noFill/>
        </p:spPr>
        <p:txBody>
          <a:bodyPr wrap="square" rtlCol="0">
            <a:spAutoFit/>
          </a:bodyPr>
          <a:lstStyle/>
          <a:p>
            <a:r>
              <a:rPr lang="fr-FR" sz="1400" dirty="0" smtClean="0"/>
              <a:t>Fin du dialogue</a:t>
            </a:r>
            <a:endParaRPr lang="fr-FR" sz="1400" dirty="0"/>
          </a:p>
        </p:txBody>
      </p:sp>
    </p:spTree>
    <p:extLst>
      <p:ext uri="{BB962C8B-B14F-4D97-AF65-F5344CB8AC3E}">
        <p14:creationId xmlns:p14="http://schemas.microsoft.com/office/powerpoint/2010/main" val="40380468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p:cNvSpPr txBox="1"/>
          <p:nvPr/>
        </p:nvSpPr>
        <p:spPr>
          <a:xfrm>
            <a:off x="319841" y="1092079"/>
            <a:ext cx="6442364" cy="40011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fr-FR" sz="2000" b="1" dirty="0" smtClean="0"/>
              <a:t>Exemple de ligne de dialogue avec un 3</a:t>
            </a:r>
            <a:r>
              <a:rPr lang="fr-FR" sz="2000" b="1" baseline="30000" dirty="0" smtClean="0"/>
              <a:t>ème</a:t>
            </a:r>
            <a:r>
              <a:rPr lang="fr-FR" sz="2000" b="1" dirty="0" smtClean="0"/>
              <a:t> personnage </a:t>
            </a:r>
            <a:endParaRPr lang="fr-FR" sz="2000" b="1" dirty="0"/>
          </a:p>
        </p:txBody>
      </p:sp>
      <p:sp>
        <p:nvSpPr>
          <p:cNvPr id="22" name="ZoneTexte 21"/>
          <p:cNvSpPr txBox="1"/>
          <p:nvPr/>
        </p:nvSpPr>
        <p:spPr>
          <a:xfrm>
            <a:off x="1780383" y="3859352"/>
            <a:ext cx="1745673" cy="523220"/>
          </a:xfrm>
          <a:prstGeom prst="rect">
            <a:avLst/>
          </a:prstGeom>
          <a:noFill/>
        </p:spPr>
        <p:txBody>
          <a:bodyPr wrap="square" rtlCol="0">
            <a:spAutoFit/>
          </a:bodyPr>
          <a:lstStyle/>
          <a:p>
            <a:r>
              <a:rPr lang="fr-FR" sz="1400" dirty="0" smtClean="0"/>
              <a:t>Ligne de dialogue du 3</a:t>
            </a:r>
            <a:r>
              <a:rPr lang="fr-FR" sz="1400" baseline="30000" dirty="0" smtClean="0"/>
              <a:t>ème</a:t>
            </a:r>
            <a:r>
              <a:rPr lang="fr-FR" sz="1400" dirty="0" smtClean="0"/>
              <a:t> personnage C</a:t>
            </a:r>
            <a:endParaRPr lang="fr-FR" sz="1400" dirty="0"/>
          </a:p>
        </p:txBody>
      </p:sp>
      <p:sp>
        <p:nvSpPr>
          <p:cNvPr id="15" name="Flèche droite 14"/>
          <p:cNvSpPr/>
          <p:nvPr/>
        </p:nvSpPr>
        <p:spPr>
          <a:xfrm>
            <a:off x="1994149" y="4443271"/>
            <a:ext cx="1510145" cy="410439"/>
          </a:xfrm>
          <a:prstGeom prst="rightArrow">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pic>
        <p:nvPicPr>
          <p:cNvPr id="3" name="Image 2"/>
          <p:cNvPicPr>
            <a:picLocks noChangeAspect="1"/>
          </p:cNvPicPr>
          <p:nvPr/>
        </p:nvPicPr>
        <p:blipFill rotWithShape="1">
          <a:blip r:embed="rId2"/>
          <a:srcRect l="23027" t="23125" r="8804" b="46517"/>
          <a:stretch/>
        </p:blipFill>
        <p:spPr>
          <a:xfrm>
            <a:off x="144681" y="1807809"/>
            <a:ext cx="5861860" cy="1467624"/>
          </a:xfrm>
          <a:prstGeom prst="rect">
            <a:avLst/>
          </a:prstGeom>
        </p:spPr>
      </p:pic>
      <p:pic>
        <p:nvPicPr>
          <p:cNvPr id="4" name="Image 3"/>
          <p:cNvPicPr>
            <a:picLocks noChangeAspect="1"/>
          </p:cNvPicPr>
          <p:nvPr/>
        </p:nvPicPr>
        <p:blipFill rotWithShape="1">
          <a:blip r:embed="rId2"/>
          <a:srcRect l="22625" t="55446" r="9305" b="14018"/>
          <a:stretch/>
        </p:blipFill>
        <p:spPr>
          <a:xfrm>
            <a:off x="6006541" y="1807809"/>
            <a:ext cx="5930335" cy="1495705"/>
          </a:xfrm>
          <a:prstGeom prst="rect">
            <a:avLst/>
          </a:prstGeom>
        </p:spPr>
      </p:pic>
      <p:pic>
        <p:nvPicPr>
          <p:cNvPr id="5" name="Image 4"/>
          <p:cNvPicPr>
            <a:picLocks noChangeAspect="1"/>
          </p:cNvPicPr>
          <p:nvPr/>
        </p:nvPicPr>
        <p:blipFill rotWithShape="1">
          <a:blip r:embed="rId3"/>
          <a:srcRect l="22625" t="24196" r="8302" b="44732"/>
          <a:stretch/>
        </p:blipFill>
        <p:spPr>
          <a:xfrm>
            <a:off x="3932977" y="3859352"/>
            <a:ext cx="5658455" cy="1431063"/>
          </a:xfrm>
          <a:prstGeom prst="rect">
            <a:avLst/>
          </a:prstGeom>
        </p:spPr>
      </p:pic>
    </p:spTree>
    <p:extLst>
      <p:ext uri="{BB962C8B-B14F-4D97-AF65-F5344CB8AC3E}">
        <p14:creationId xmlns:p14="http://schemas.microsoft.com/office/powerpoint/2010/main" val="29659135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528514" y="481988"/>
            <a:ext cx="10537902" cy="1754326"/>
          </a:xfrm>
          <a:prstGeom prst="rect">
            <a:avLst/>
          </a:prstGeom>
          <a:noFill/>
          <a:ln>
            <a:solidFill>
              <a:schemeClr val="accent1">
                <a:lumMod val="50000"/>
              </a:schemeClr>
            </a:solidFill>
          </a:ln>
        </p:spPr>
        <p:txBody>
          <a:bodyPr wrap="square" rtlCol="0">
            <a:spAutoFit/>
          </a:bodyPr>
          <a:lstStyle/>
          <a:p>
            <a:r>
              <a:rPr lang="fr-FR" b="1" dirty="0" smtClean="0"/>
              <a:t>Phase 2 :  Analyse</a:t>
            </a:r>
          </a:p>
          <a:p>
            <a:pPr marL="285750" indent="-285750">
              <a:buFont typeface="Arial" panose="020B0604020202020204" pitchFamily="34" charset="0"/>
              <a:buChar char="•"/>
            </a:pPr>
            <a:r>
              <a:rPr lang="fr-FR" dirty="0" smtClean="0"/>
              <a:t>De manière </a:t>
            </a:r>
            <a:r>
              <a:rPr lang="fr-FR" b="1" dirty="0" smtClean="0"/>
              <a:t>collaborative</a:t>
            </a:r>
            <a:r>
              <a:rPr lang="fr-FR" dirty="0" smtClean="0"/>
              <a:t> les joueurs doivent s’entendre pour juger de la qualité du dialogue en y associant </a:t>
            </a:r>
            <a:r>
              <a:rPr lang="fr-FR" b="1" dirty="0" smtClean="0"/>
              <a:t>UNE carte empathie et UNE carte Fiabilité</a:t>
            </a:r>
          </a:p>
          <a:p>
            <a:pPr marL="285750" indent="-285750">
              <a:buFont typeface="Arial" panose="020B0604020202020204" pitchFamily="34" charset="0"/>
              <a:buChar char="•"/>
            </a:pPr>
            <a:r>
              <a:rPr lang="fr-FR" dirty="0" smtClean="0"/>
              <a:t>Les joueurs découvrent l’ensemble des cartes de dialogue et ont pour mission de </a:t>
            </a:r>
            <a:r>
              <a:rPr lang="fr-FR" b="1" dirty="0" smtClean="0"/>
              <a:t>construire une ligne de dialogue qui soit à la fois empathique et qui contient au moins une information fiable.</a:t>
            </a:r>
            <a:endParaRPr lang="fr-FR" b="1" dirty="0"/>
          </a:p>
          <a:p>
            <a:endParaRPr lang="fr-FR" dirty="0" smtClean="0"/>
          </a:p>
        </p:txBody>
      </p:sp>
      <p:sp>
        <p:nvSpPr>
          <p:cNvPr id="6" name="ZoneTexte 5"/>
          <p:cNvSpPr txBox="1"/>
          <p:nvPr/>
        </p:nvSpPr>
        <p:spPr>
          <a:xfrm>
            <a:off x="528514" y="4760294"/>
            <a:ext cx="10537902" cy="1754326"/>
          </a:xfrm>
          <a:prstGeom prst="rect">
            <a:avLst/>
          </a:prstGeom>
          <a:noFill/>
          <a:ln>
            <a:solidFill>
              <a:schemeClr val="accent1">
                <a:lumMod val="50000"/>
              </a:schemeClr>
            </a:solidFill>
          </a:ln>
        </p:spPr>
        <p:txBody>
          <a:bodyPr wrap="square" rtlCol="0">
            <a:spAutoFit/>
          </a:bodyPr>
          <a:lstStyle/>
          <a:p>
            <a:r>
              <a:rPr lang="fr-FR" b="1" dirty="0" smtClean="0"/>
              <a:t>Prolongement :</a:t>
            </a:r>
          </a:p>
          <a:p>
            <a:r>
              <a:rPr lang="fr-FR" dirty="0" smtClean="0"/>
              <a:t>En groupe, aller sur Internet pour trouver :</a:t>
            </a:r>
          </a:p>
          <a:p>
            <a:pPr marL="285750" indent="-285750">
              <a:buFont typeface="Arial" panose="020B0604020202020204" pitchFamily="34" charset="0"/>
              <a:buChar char="•"/>
            </a:pPr>
            <a:r>
              <a:rPr lang="fr-FR" dirty="0"/>
              <a:t>U</a:t>
            </a:r>
            <a:r>
              <a:rPr lang="fr-FR" dirty="0" smtClean="0"/>
              <a:t>ne source d’information scientifiquement fiable (en relation avec le dialogue créé)</a:t>
            </a:r>
          </a:p>
          <a:p>
            <a:pPr marL="285750" indent="-285750">
              <a:buFont typeface="Arial" panose="020B0604020202020204" pitchFamily="34" charset="0"/>
              <a:buChar char="•"/>
            </a:pPr>
            <a:r>
              <a:rPr lang="fr-FR" dirty="0"/>
              <a:t>L</a:t>
            </a:r>
            <a:r>
              <a:rPr lang="fr-FR" dirty="0" smtClean="0"/>
              <a:t>e cas échéant une loi ou un article de loi </a:t>
            </a:r>
            <a:r>
              <a:rPr lang="fr-FR" dirty="0"/>
              <a:t>(en relation avec le dialogue créé)</a:t>
            </a:r>
          </a:p>
          <a:p>
            <a:r>
              <a:rPr lang="fr-FR" dirty="0" smtClean="0"/>
              <a:t>Réfléchir à une nouvelle situation : et si le groupe avait pioché d’autres personnages au hasard, aurait-il les mêmes réponses ?</a:t>
            </a:r>
          </a:p>
        </p:txBody>
      </p:sp>
      <p:pic>
        <p:nvPicPr>
          <p:cNvPr id="15" name="Image 14"/>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358697" y="2477621"/>
            <a:ext cx="3708481" cy="947275"/>
          </a:xfrm>
          <a:prstGeom prst="rect">
            <a:avLst/>
          </a:prstGeom>
        </p:spPr>
      </p:pic>
      <p:pic>
        <p:nvPicPr>
          <p:cNvPr id="17" name="Image 16"/>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4067178" y="2477621"/>
            <a:ext cx="3958470" cy="1993373"/>
          </a:xfrm>
          <a:prstGeom prst="rect">
            <a:avLst/>
          </a:prstGeom>
        </p:spPr>
      </p:pic>
      <p:sp>
        <p:nvSpPr>
          <p:cNvPr id="19" name="ZoneTexte 18"/>
          <p:cNvSpPr txBox="1"/>
          <p:nvPr/>
        </p:nvSpPr>
        <p:spPr>
          <a:xfrm>
            <a:off x="528514" y="3621689"/>
            <a:ext cx="4710545" cy="70788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fr-FR" sz="2000" b="1" dirty="0" smtClean="0"/>
              <a:t>Puis choix des cartes Fiabilité et Empathie pour cette discussion</a:t>
            </a:r>
            <a:endParaRPr lang="fr-FR" sz="2000" b="1" dirty="0"/>
          </a:p>
        </p:txBody>
      </p:sp>
      <p:pic>
        <p:nvPicPr>
          <p:cNvPr id="20" name="Image 19"/>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8250381" y="2748057"/>
            <a:ext cx="2646218" cy="1452499"/>
          </a:xfrm>
          <a:prstGeom prst="rect">
            <a:avLst/>
          </a:prstGeom>
          <a:ln>
            <a:solidFill>
              <a:schemeClr val="accent1">
                <a:lumMod val="50000"/>
              </a:schemeClr>
            </a:solidFill>
          </a:ln>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23838790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itre 1"/>
          <p:cNvSpPr txBox="1">
            <a:spLocks/>
          </p:cNvSpPr>
          <p:nvPr/>
        </p:nvSpPr>
        <p:spPr>
          <a:xfrm>
            <a:off x="1" y="0"/>
            <a:ext cx="12192000" cy="679270"/>
          </a:xfrm>
          <a:prstGeom prst="rect">
            <a:avLst/>
          </a:prstGeom>
          <a:solidFill>
            <a:schemeClr val="bg2">
              <a:lumMod val="75000"/>
            </a:schemeClr>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dirty="0" smtClean="0"/>
              <a:t>Verso cartes (X12)</a:t>
            </a:r>
            <a:endParaRPr lang="fr-FR" dirty="0"/>
          </a:p>
        </p:txBody>
      </p:sp>
      <p:grpSp>
        <p:nvGrpSpPr>
          <p:cNvPr id="15" name="Groupe 14"/>
          <p:cNvGrpSpPr/>
          <p:nvPr/>
        </p:nvGrpSpPr>
        <p:grpSpPr>
          <a:xfrm>
            <a:off x="7371917" y="696630"/>
            <a:ext cx="2400643" cy="3043050"/>
            <a:chOff x="394156" y="1038665"/>
            <a:chExt cx="2095656" cy="2656449"/>
          </a:xfrm>
          <a:solidFill>
            <a:schemeClr val="bg1">
              <a:lumMod val="85000"/>
            </a:schemeClr>
          </a:solidFill>
        </p:grpSpPr>
        <p:sp>
          <p:nvSpPr>
            <p:cNvPr id="16" name="Rectangle à coins arrondis 15"/>
            <p:cNvSpPr/>
            <p:nvPr/>
          </p:nvSpPr>
          <p:spPr>
            <a:xfrm>
              <a:off x="394156" y="1038665"/>
              <a:ext cx="2095656" cy="2656449"/>
            </a:xfrm>
            <a:prstGeom prst="roundRect">
              <a:avLst>
                <a:gd name="adj" fmla="val 9863"/>
              </a:avLst>
            </a:prstGeom>
            <a:grpFill/>
            <a:ln w="571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à coins arrondis 18"/>
            <p:cNvSpPr/>
            <p:nvPr/>
          </p:nvSpPr>
          <p:spPr>
            <a:xfrm>
              <a:off x="506896" y="1173134"/>
              <a:ext cx="1888172" cy="2409031"/>
            </a:xfrm>
            <a:prstGeom prst="roundRect">
              <a:avLst>
                <a:gd name="adj" fmla="val 9863"/>
              </a:avLst>
            </a:prstGeom>
            <a:grpFill/>
            <a:ln w="190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9" name="Groupe 8"/>
          <p:cNvGrpSpPr/>
          <p:nvPr/>
        </p:nvGrpSpPr>
        <p:grpSpPr>
          <a:xfrm>
            <a:off x="38109" y="704817"/>
            <a:ext cx="2388340" cy="3027455"/>
            <a:chOff x="394156" y="1038665"/>
            <a:chExt cx="2095656" cy="2656449"/>
          </a:xfrm>
          <a:solidFill>
            <a:schemeClr val="bg1">
              <a:lumMod val="85000"/>
            </a:schemeClr>
          </a:solidFill>
        </p:grpSpPr>
        <p:sp>
          <p:nvSpPr>
            <p:cNvPr id="10" name="Rectangle à coins arrondis 9"/>
            <p:cNvSpPr/>
            <p:nvPr/>
          </p:nvSpPr>
          <p:spPr>
            <a:xfrm>
              <a:off x="394156" y="1038665"/>
              <a:ext cx="2095656" cy="2656449"/>
            </a:xfrm>
            <a:prstGeom prst="roundRect">
              <a:avLst>
                <a:gd name="adj" fmla="val 9863"/>
              </a:avLst>
            </a:prstGeom>
            <a:grpFill/>
            <a:ln w="571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à coins arrondis 11"/>
            <p:cNvSpPr/>
            <p:nvPr/>
          </p:nvSpPr>
          <p:spPr>
            <a:xfrm>
              <a:off x="506896" y="1173134"/>
              <a:ext cx="1888172" cy="2409031"/>
            </a:xfrm>
            <a:prstGeom prst="roundRect">
              <a:avLst>
                <a:gd name="adj" fmla="val 9863"/>
              </a:avLst>
            </a:prstGeom>
            <a:grpFill/>
            <a:ln w="190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80" name="Groupe 79"/>
          <p:cNvGrpSpPr/>
          <p:nvPr/>
        </p:nvGrpSpPr>
        <p:grpSpPr>
          <a:xfrm>
            <a:off x="9810138" y="661203"/>
            <a:ext cx="2400643" cy="3043050"/>
            <a:chOff x="394156" y="1038665"/>
            <a:chExt cx="2095656" cy="2656449"/>
          </a:xfrm>
          <a:solidFill>
            <a:schemeClr val="bg1">
              <a:lumMod val="85000"/>
            </a:schemeClr>
          </a:solidFill>
        </p:grpSpPr>
        <p:sp>
          <p:nvSpPr>
            <p:cNvPr id="81" name="Rectangle à coins arrondis 80"/>
            <p:cNvSpPr/>
            <p:nvPr/>
          </p:nvSpPr>
          <p:spPr>
            <a:xfrm>
              <a:off x="394156" y="1038665"/>
              <a:ext cx="2095656" cy="2656449"/>
            </a:xfrm>
            <a:prstGeom prst="roundRect">
              <a:avLst>
                <a:gd name="adj" fmla="val 9863"/>
              </a:avLst>
            </a:prstGeom>
            <a:grpFill/>
            <a:ln w="571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3" name="Rectangle à coins arrondis 82"/>
            <p:cNvSpPr/>
            <p:nvPr/>
          </p:nvSpPr>
          <p:spPr>
            <a:xfrm>
              <a:off x="506896" y="1173134"/>
              <a:ext cx="1888172" cy="2409031"/>
            </a:xfrm>
            <a:prstGeom prst="roundRect">
              <a:avLst>
                <a:gd name="adj" fmla="val 9863"/>
              </a:avLst>
            </a:prstGeom>
            <a:grpFill/>
            <a:ln w="190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86" name="Groupe 85"/>
          <p:cNvGrpSpPr/>
          <p:nvPr/>
        </p:nvGrpSpPr>
        <p:grpSpPr>
          <a:xfrm>
            <a:off x="9814691" y="3773574"/>
            <a:ext cx="2400643" cy="3043050"/>
            <a:chOff x="394156" y="1038665"/>
            <a:chExt cx="2095656" cy="2656449"/>
          </a:xfrm>
          <a:solidFill>
            <a:schemeClr val="bg1">
              <a:lumMod val="85000"/>
            </a:schemeClr>
          </a:solidFill>
        </p:grpSpPr>
        <p:sp>
          <p:nvSpPr>
            <p:cNvPr id="87" name="Rectangle à coins arrondis 86"/>
            <p:cNvSpPr/>
            <p:nvPr/>
          </p:nvSpPr>
          <p:spPr>
            <a:xfrm>
              <a:off x="394156" y="1038665"/>
              <a:ext cx="2095656" cy="2656449"/>
            </a:xfrm>
            <a:prstGeom prst="roundRect">
              <a:avLst>
                <a:gd name="adj" fmla="val 9863"/>
              </a:avLst>
            </a:prstGeom>
            <a:grpFill/>
            <a:ln w="571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Rectangle à coins arrondis 88"/>
            <p:cNvSpPr/>
            <p:nvPr/>
          </p:nvSpPr>
          <p:spPr>
            <a:xfrm>
              <a:off x="506896" y="1173134"/>
              <a:ext cx="1888172" cy="2409031"/>
            </a:xfrm>
            <a:prstGeom prst="roundRect">
              <a:avLst>
                <a:gd name="adj" fmla="val 9863"/>
              </a:avLst>
            </a:prstGeom>
            <a:grpFill/>
            <a:ln w="190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92" name="Groupe 91"/>
          <p:cNvGrpSpPr/>
          <p:nvPr/>
        </p:nvGrpSpPr>
        <p:grpSpPr>
          <a:xfrm>
            <a:off x="7409495" y="3777626"/>
            <a:ext cx="2400643" cy="3043050"/>
            <a:chOff x="394156" y="1038665"/>
            <a:chExt cx="2095656" cy="2656449"/>
          </a:xfrm>
          <a:solidFill>
            <a:schemeClr val="bg1">
              <a:lumMod val="85000"/>
            </a:schemeClr>
          </a:solidFill>
        </p:grpSpPr>
        <p:sp>
          <p:nvSpPr>
            <p:cNvPr id="93" name="Rectangle à coins arrondis 92"/>
            <p:cNvSpPr/>
            <p:nvPr/>
          </p:nvSpPr>
          <p:spPr>
            <a:xfrm>
              <a:off x="394156" y="1038665"/>
              <a:ext cx="2095656" cy="2656449"/>
            </a:xfrm>
            <a:prstGeom prst="roundRect">
              <a:avLst>
                <a:gd name="adj" fmla="val 9863"/>
              </a:avLst>
            </a:prstGeom>
            <a:grpFill/>
            <a:ln w="571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5" name="Rectangle à coins arrondis 94"/>
            <p:cNvSpPr/>
            <p:nvPr/>
          </p:nvSpPr>
          <p:spPr>
            <a:xfrm>
              <a:off x="506896" y="1173134"/>
              <a:ext cx="1888172" cy="2409031"/>
            </a:xfrm>
            <a:prstGeom prst="roundRect">
              <a:avLst>
                <a:gd name="adj" fmla="val 9863"/>
              </a:avLst>
            </a:prstGeom>
            <a:grpFill/>
            <a:ln w="190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98" name="Groupe 97"/>
          <p:cNvGrpSpPr/>
          <p:nvPr/>
        </p:nvGrpSpPr>
        <p:grpSpPr>
          <a:xfrm>
            <a:off x="4946018" y="3785204"/>
            <a:ext cx="2400643" cy="3043050"/>
            <a:chOff x="394156" y="1038665"/>
            <a:chExt cx="2095656" cy="2656449"/>
          </a:xfrm>
          <a:solidFill>
            <a:schemeClr val="bg1">
              <a:lumMod val="85000"/>
            </a:schemeClr>
          </a:solidFill>
        </p:grpSpPr>
        <p:sp>
          <p:nvSpPr>
            <p:cNvPr id="99" name="Rectangle à coins arrondis 98"/>
            <p:cNvSpPr/>
            <p:nvPr/>
          </p:nvSpPr>
          <p:spPr>
            <a:xfrm>
              <a:off x="394156" y="1038665"/>
              <a:ext cx="2095656" cy="2656449"/>
            </a:xfrm>
            <a:prstGeom prst="roundRect">
              <a:avLst>
                <a:gd name="adj" fmla="val 9863"/>
              </a:avLst>
            </a:prstGeom>
            <a:grpFill/>
            <a:ln w="571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1" name="Rectangle à coins arrondis 100"/>
            <p:cNvSpPr/>
            <p:nvPr/>
          </p:nvSpPr>
          <p:spPr>
            <a:xfrm>
              <a:off x="506896" y="1173134"/>
              <a:ext cx="1888172" cy="2409031"/>
            </a:xfrm>
            <a:prstGeom prst="roundRect">
              <a:avLst>
                <a:gd name="adj" fmla="val 9863"/>
              </a:avLst>
            </a:prstGeom>
            <a:grpFill/>
            <a:ln w="190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04" name="Groupe 103"/>
          <p:cNvGrpSpPr/>
          <p:nvPr/>
        </p:nvGrpSpPr>
        <p:grpSpPr>
          <a:xfrm>
            <a:off x="2482218" y="3759338"/>
            <a:ext cx="2400643" cy="3043050"/>
            <a:chOff x="394156" y="1038665"/>
            <a:chExt cx="2095656" cy="2656449"/>
          </a:xfrm>
          <a:solidFill>
            <a:schemeClr val="bg1">
              <a:lumMod val="85000"/>
            </a:schemeClr>
          </a:solidFill>
        </p:grpSpPr>
        <p:sp>
          <p:nvSpPr>
            <p:cNvPr id="105" name="Rectangle à coins arrondis 104"/>
            <p:cNvSpPr/>
            <p:nvPr/>
          </p:nvSpPr>
          <p:spPr>
            <a:xfrm>
              <a:off x="394156" y="1038665"/>
              <a:ext cx="2095656" cy="2656449"/>
            </a:xfrm>
            <a:prstGeom prst="roundRect">
              <a:avLst>
                <a:gd name="adj" fmla="val 9863"/>
              </a:avLst>
            </a:prstGeom>
            <a:grpFill/>
            <a:ln w="571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7" name="Rectangle à coins arrondis 106"/>
            <p:cNvSpPr/>
            <p:nvPr/>
          </p:nvSpPr>
          <p:spPr>
            <a:xfrm>
              <a:off x="506896" y="1173134"/>
              <a:ext cx="1888172" cy="2409031"/>
            </a:xfrm>
            <a:prstGeom prst="roundRect">
              <a:avLst>
                <a:gd name="adj" fmla="val 9863"/>
              </a:avLst>
            </a:prstGeom>
            <a:grpFill/>
            <a:ln w="190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10" name="Groupe 109"/>
          <p:cNvGrpSpPr/>
          <p:nvPr/>
        </p:nvGrpSpPr>
        <p:grpSpPr>
          <a:xfrm>
            <a:off x="44788" y="3764823"/>
            <a:ext cx="2400643" cy="3043050"/>
            <a:chOff x="394156" y="1038665"/>
            <a:chExt cx="2095656" cy="2656449"/>
          </a:xfrm>
          <a:solidFill>
            <a:schemeClr val="bg1">
              <a:lumMod val="85000"/>
            </a:schemeClr>
          </a:solidFill>
        </p:grpSpPr>
        <p:sp>
          <p:nvSpPr>
            <p:cNvPr id="111" name="Rectangle à coins arrondis 110"/>
            <p:cNvSpPr/>
            <p:nvPr/>
          </p:nvSpPr>
          <p:spPr>
            <a:xfrm>
              <a:off x="394156" y="1038665"/>
              <a:ext cx="2095656" cy="2656449"/>
            </a:xfrm>
            <a:prstGeom prst="roundRect">
              <a:avLst>
                <a:gd name="adj" fmla="val 9863"/>
              </a:avLst>
            </a:prstGeom>
            <a:grpFill/>
            <a:ln w="571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3" name="Rectangle à coins arrondis 112"/>
            <p:cNvSpPr/>
            <p:nvPr/>
          </p:nvSpPr>
          <p:spPr>
            <a:xfrm>
              <a:off x="506896" y="1173134"/>
              <a:ext cx="1888172" cy="2409031"/>
            </a:xfrm>
            <a:prstGeom prst="roundRect">
              <a:avLst>
                <a:gd name="adj" fmla="val 9863"/>
              </a:avLst>
            </a:prstGeom>
            <a:grpFill/>
            <a:ln w="190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16" name="Groupe 115"/>
          <p:cNvGrpSpPr/>
          <p:nvPr/>
        </p:nvGrpSpPr>
        <p:grpSpPr>
          <a:xfrm>
            <a:off x="2487422" y="689222"/>
            <a:ext cx="2400643" cy="3043050"/>
            <a:chOff x="394156" y="1038665"/>
            <a:chExt cx="2095656" cy="2656449"/>
          </a:xfrm>
          <a:solidFill>
            <a:schemeClr val="bg1">
              <a:lumMod val="85000"/>
            </a:schemeClr>
          </a:solidFill>
        </p:grpSpPr>
        <p:sp>
          <p:nvSpPr>
            <p:cNvPr id="117" name="Rectangle à coins arrondis 116"/>
            <p:cNvSpPr/>
            <p:nvPr/>
          </p:nvSpPr>
          <p:spPr>
            <a:xfrm>
              <a:off x="394156" y="1038665"/>
              <a:ext cx="2095656" cy="2656449"/>
            </a:xfrm>
            <a:prstGeom prst="roundRect">
              <a:avLst>
                <a:gd name="adj" fmla="val 9863"/>
              </a:avLst>
            </a:prstGeom>
            <a:grpFill/>
            <a:ln w="571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9" name="Rectangle à coins arrondis 118"/>
            <p:cNvSpPr/>
            <p:nvPr/>
          </p:nvSpPr>
          <p:spPr>
            <a:xfrm>
              <a:off x="506896" y="1173134"/>
              <a:ext cx="1888172" cy="2409031"/>
            </a:xfrm>
            <a:prstGeom prst="roundRect">
              <a:avLst>
                <a:gd name="adj" fmla="val 9863"/>
              </a:avLst>
            </a:prstGeom>
            <a:grpFill/>
            <a:ln w="190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22" name="Groupe 121"/>
          <p:cNvGrpSpPr/>
          <p:nvPr/>
        </p:nvGrpSpPr>
        <p:grpSpPr>
          <a:xfrm>
            <a:off x="4929194" y="694539"/>
            <a:ext cx="2400643" cy="3043050"/>
            <a:chOff x="394156" y="1038665"/>
            <a:chExt cx="2095656" cy="2656449"/>
          </a:xfrm>
          <a:solidFill>
            <a:schemeClr val="bg1">
              <a:lumMod val="85000"/>
            </a:schemeClr>
          </a:solidFill>
        </p:grpSpPr>
        <p:sp>
          <p:nvSpPr>
            <p:cNvPr id="123" name="Rectangle à coins arrondis 122"/>
            <p:cNvSpPr/>
            <p:nvPr/>
          </p:nvSpPr>
          <p:spPr>
            <a:xfrm>
              <a:off x="394156" y="1038665"/>
              <a:ext cx="2095656" cy="2656449"/>
            </a:xfrm>
            <a:prstGeom prst="roundRect">
              <a:avLst>
                <a:gd name="adj" fmla="val 9863"/>
              </a:avLst>
            </a:prstGeom>
            <a:grpFill/>
            <a:ln w="571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5" name="Rectangle à coins arrondis 124"/>
            <p:cNvSpPr/>
            <p:nvPr/>
          </p:nvSpPr>
          <p:spPr>
            <a:xfrm>
              <a:off x="506896" y="1173134"/>
              <a:ext cx="1888172" cy="2409031"/>
            </a:xfrm>
            <a:prstGeom prst="roundRect">
              <a:avLst>
                <a:gd name="adj" fmla="val 9863"/>
              </a:avLst>
            </a:prstGeom>
            <a:grpFill/>
            <a:ln w="190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36" name="Rectangle à coins arrondis 135"/>
          <p:cNvSpPr/>
          <p:nvPr/>
        </p:nvSpPr>
        <p:spPr>
          <a:xfrm>
            <a:off x="148171" y="854722"/>
            <a:ext cx="2162963" cy="2759625"/>
          </a:xfrm>
          <a:prstGeom prst="roundRect">
            <a:avLst>
              <a:gd name="adj" fmla="val 9863"/>
            </a:avLst>
          </a:prstGeom>
          <a:no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p:cNvPicPr>
            <a:picLocks noChangeAspect="1"/>
          </p:cNvPicPr>
          <p:nvPr/>
        </p:nvPicPr>
        <p:blipFill>
          <a:blip r:embed="rId2"/>
          <a:stretch>
            <a:fillRect/>
          </a:stretch>
        </p:blipFill>
        <p:spPr>
          <a:xfrm>
            <a:off x="280938" y="1231899"/>
            <a:ext cx="1928349" cy="192834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64" name="Image 163"/>
          <p:cNvPicPr>
            <a:picLocks noChangeAspect="1"/>
          </p:cNvPicPr>
          <p:nvPr/>
        </p:nvPicPr>
        <p:blipFill>
          <a:blip r:embed="rId2"/>
          <a:stretch>
            <a:fillRect/>
          </a:stretch>
        </p:blipFill>
        <p:spPr>
          <a:xfrm>
            <a:off x="2718364" y="1218553"/>
            <a:ext cx="1928349" cy="192834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65" name="Image 164"/>
          <p:cNvPicPr>
            <a:picLocks noChangeAspect="1"/>
          </p:cNvPicPr>
          <p:nvPr/>
        </p:nvPicPr>
        <p:blipFill>
          <a:blip r:embed="rId2"/>
          <a:stretch>
            <a:fillRect/>
          </a:stretch>
        </p:blipFill>
        <p:spPr>
          <a:xfrm>
            <a:off x="7676403" y="4354880"/>
            <a:ext cx="1928349" cy="192834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66" name="Image 165"/>
          <p:cNvPicPr>
            <a:picLocks noChangeAspect="1"/>
          </p:cNvPicPr>
          <p:nvPr/>
        </p:nvPicPr>
        <p:blipFill>
          <a:blip r:embed="rId2"/>
          <a:stretch>
            <a:fillRect/>
          </a:stretch>
        </p:blipFill>
        <p:spPr>
          <a:xfrm>
            <a:off x="5192471" y="4354880"/>
            <a:ext cx="1928349" cy="192834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67" name="Image 166"/>
          <p:cNvPicPr>
            <a:picLocks noChangeAspect="1"/>
          </p:cNvPicPr>
          <p:nvPr/>
        </p:nvPicPr>
        <p:blipFill>
          <a:blip r:embed="rId2"/>
          <a:stretch>
            <a:fillRect/>
          </a:stretch>
        </p:blipFill>
        <p:spPr>
          <a:xfrm>
            <a:off x="2744573" y="4354880"/>
            <a:ext cx="1928349" cy="192834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68" name="Image 167"/>
          <p:cNvPicPr>
            <a:picLocks noChangeAspect="1"/>
          </p:cNvPicPr>
          <p:nvPr/>
        </p:nvPicPr>
        <p:blipFill>
          <a:blip r:embed="rId2"/>
          <a:stretch>
            <a:fillRect/>
          </a:stretch>
        </p:blipFill>
        <p:spPr>
          <a:xfrm>
            <a:off x="10056591" y="1218552"/>
            <a:ext cx="1928349" cy="192834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69" name="Image 168"/>
          <p:cNvPicPr>
            <a:picLocks noChangeAspect="1"/>
          </p:cNvPicPr>
          <p:nvPr/>
        </p:nvPicPr>
        <p:blipFill>
          <a:blip r:embed="rId2"/>
          <a:stretch>
            <a:fillRect/>
          </a:stretch>
        </p:blipFill>
        <p:spPr>
          <a:xfrm>
            <a:off x="7608063" y="1231899"/>
            <a:ext cx="1928349" cy="192834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70" name="Image 169"/>
          <p:cNvPicPr>
            <a:picLocks noChangeAspect="1"/>
          </p:cNvPicPr>
          <p:nvPr/>
        </p:nvPicPr>
        <p:blipFill>
          <a:blip r:embed="rId2"/>
          <a:stretch>
            <a:fillRect/>
          </a:stretch>
        </p:blipFill>
        <p:spPr>
          <a:xfrm>
            <a:off x="5182164" y="1231899"/>
            <a:ext cx="1928349" cy="192834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71" name="Image 170"/>
          <p:cNvPicPr>
            <a:picLocks noChangeAspect="1"/>
          </p:cNvPicPr>
          <p:nvPr/>
        </p:nvPicPr>
        <p:blipFill>
          <a:blip r:embed="rId2"/>
          <a:stretch>
            <a:fillRect/>
          </a:stretch>
        </p:blipFill>
        <p:spPr>
          <a:xfrm>
            <a:off x="10056591" y="4383742"/>
            <a:ext cx="1928349" cy="192834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72" name="Image 171"/>
          <p:cNvPicPr>
            <a:picLocks noChangeAspect="1"/>
          </p:cNvPicPr>
          <p:nvPr/>
        </p:nvPicPr>
        <p:blipFill>
          <a:blip r:embed="rId2"/>
          <a:stretch>
            <a:fillRect/>
          </a:stretch>
        </p:blipFill>
        <p:spPr>
          <a:xfrm>
            <a:off x="291241" y="4354880"/>
            <a:ext cx="1928349" cy="192834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9363356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e 7"/>
          <p:cNvGrpSpPr/>
          <p:nvPr/>
        </p:nvGrpSpPr>
        <p:grpSpPr>
          <a:xfrm>
            <a:off x="2474633" y="746929"/>
            <a:ext cx="2369560" cy="3003649"/>
            <a:chOff x="2850299" y="1769403"/>
            <a:chExt cx="2095656" cy="2656449"/>
          </a:xfrm>
        </p:grpSpPr>
        <p:grpSp>
          <p:nvGrpSpPr>
            <p:cNvPr id="18" name="Groupe 17"/>
            <p:cNvGrpSpPr/>
            <p:nvPr/>
          </p:nvGrpSpPr>
          <p:grpSpPr>
            <a:xfrm>
              <a:off x="2850299" y="1769403"/>
              <a:ext cx="2095656" cy="2656449"/>
              <a:chOff x="394156" y="1038665"/>
              <a:chExt cx="2095656" cy="2656449"/>
            </a:xfrm>
          </p:grpSpPr>
          <p:sp>
            <p:nvSpPr>
              <p:cNvPr id="19" name="Rectangle à coins arrondis 18"/>
              <p:cNvSpPr/>
              <p:nvPr/>
            </p:nvSpPr>
            <p:spPr>
              <a:xfrm>
                <a:off x="394156" y="1038665"/>
                <a:ext cx="2095656" cy="2656449"/>
              </a:xfrm>
              <a:prstGeom prst="roundRect">
                <a:avLst>
                  <a:gd name="adj" fmla="val 9863"/>
                </a:avLst>
              </a:prstGeom>
              <a:solidFill>
                <a:schemeClr val="bg1">
                  <a:lumMod val="6500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0" name="Groupe 19"/>
              <p:cNvGrpSpPr/>
              <p:nvPr/>
            </p:nvGrpSpPr>
            <p:grpSpPr>
              <a:xfrm>
                <a:off x="506896" y="1173134"/>
                <a:ext cx="1920976" cy="2409031"/>
                <a:chOff x="7612942" y="1700261"/>
                <a:chExt cx="1920976" cy="2409031"/>
              </a:xfrm>
            </p:grpSpPr>
            <p:sp>
              <p:nvSpPr>
                <p:cNvPr id="21" name="Rectangle à coins arrondis 20"/>
                <p:cNvSpPr/>
                <p:nvPr/>
              </p:nvSpPr>
              <p:spPr>
                <a:xfrm>
                  <a:off x="7612942" y="1700261"/>
                  <a:ext cx="1888172" cy="2409031"/>
                </a:xfrm>
                <a:prstGeom prst="roundRect">
                  <a:avLst>
                    <a:gd name="adj" fmla="val 9863"/>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à coins arrondis 21"/>
                <p:cNvSpPr/>
                <p:nvPr/>
              </p:nvSpPr>
              <p:spPr>
                <a:xfrm>
                  <a:off x="7612942" y="1700261"/>
                  <a:ext cx="1888172" cy="353622"/>
                </a:xfrm>
                <a:prstGeom prst="roundRect">
                  <a:avLst>
                    <a:gd name="adj" fmla="val 50000"/>
                  </a:avLst>
                </a:prstGeom>
                <a:solidFill>
                  <a:schemeClr val="bg1">
                    <a:lumMod val="6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ZoneTexte 22"/>
                <p:cNvSpPr txBox="1"/>
                <p:nvPr/>
              </p:nvSpPr>
              <p:spPr>
                <a:xfrm>
                  <a:off x="7648846" y="1717970"/>
                  <a:ext cx="1885072" cy="326640"/>
                </a:xfrm>
                <a:prstGeom prst="rect">
                  <a:avLst/>
                </a:prstGeom>
                <a:noFill/>
              </p:spPr>
              <p:txBody>
                <a:bodyPr wrap="square" rtlCol="0">
                  <a:spAutoFit/>
                </a:bodyPr>
                <a:lstStyle/>
                <a:p>
                  <a:pPr algn="ctr"/>
                  <a:r>
                    <a:rPr lang="fr-FR" b="1" dirty="0" smtClean="0">
                      <a:solidFill>
                        <a:schemeClr val="bg1"/>
                      </a:solidFill>
                    </a:rPr>
                    <a:t>Personnage </a:t>
                  </a:r>
                  <a:endParaRPr lang="fr-FR" b="1" dirty="0">
                    <a:solidFill>
                      <a:schemeClr val="bg1"/>
                    </a:solidFill>
                  </a:endParaRPr>
                </a:p>
              </p:txBody>
            </p:sp>
          </p:grpSp>
        </p:grpSp>
        <p:pic>
          <p:nvPicPr>
            <p:cNvPr id="3" name="Imag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54234" y="2475923"/>
              <a:ext cx="1697167" cy="1713570"/>
            </a:xfrm>
            <a:prstGeom prst="rect">
              <a:avLst/>
            </a:prstGeom>
          </p:spPr>
        </p:pic>
      </p:grpSp>
      <p:grpSp>
        <p:nvGrpSpPr>
          <p:cNvPr id="15" name="Groupe 14"/>
          <p:cNvGrpSpPr/>
          <p:nvPr/>
        </p:nvGrpSpPr>
        <p:grpSpPr>
          <a:xfrm>
            <a:off x="4902168" y="748145"/>
            <a:ext cx="2368601" cy="3002433"/>
            <a:chOff x="5058695" y="1769402"/>
            <a:chExt cx="2095656" cy="2656449"/>
          </a:xfrm>
        </p:grpSpPr>
        <p:grpSp>
          <p:nvGrpSpPr>
            <p:cNvPr id="24" name="Groupe 23"/>
            <p:cNvGrpSpPr/>
            <p:nvPr/>
          </p:nvGrpSpPr>
          <p:grpSpPr>
            <a:xfrm>
              <a:off x="5058695" y="1769402"/>
              <a:ext cx="2095656" cy="2656449"/>
              <a:chOff x="394156" y="1038665"/>
              <a:chExt cx="2095656" cy="2656449"/>
            </a:xfrm>
          </p:grpSpPr>
          <p:sp>
            <p:nvSpPr>
              <p:cNvPr id="25" name="Rectangle à coins arrondis 24"/>
              <p:cNvSpPr/>
              <p:nvPr/>
            </p:nvSpPr>
            <p:spPr>
              <a:xfrm>
                <a:off x="394156" y="1038665"/>
                <a:ext cx="2095656" cy="2656449"/>
              </a:xfrm>
              <a:prstGeom prst="roundRect">
                <a:avLst>
                  <a:gd name="adj" fmla="val 9863"/>
                </a:avLst>
              </a:prstGeom>
              <a:solidFill>
                <a:schemeClr val="bg1">
                  <a:lumMod val="6500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6" name="Groupe 25"/>
              <p:cNvGrpSpPr/>
              <p:nvPr/>
            </p:nvGrpSpPr>
            <p:grpSpPr>
              <a:xfrm>
                <a:off x="506896" y="1173134"/>
                <a:ext cx="1920976" cy="2409031"/>
                <a:chOff x="7612942" y="1700261"/>
                <a:chExt cx="1920976" cy="2409031"/>
              </a:xfrm>
            </p:grpSpPr>
            <p:sp>
              <p:nvSpPr>
                <p:cNvPr id="27" name="Rectangle à coins arrondis 26"/>
                <p:cNvSpPr/>
                <p:nvPr/>
              </p:nvSpPr>
              <p:spPr>
                <a:xfrm>
                  <a:off x="7612942" y="1700261"/>
                  <a:ext cx="1888172" cy="2409031"/>
                </a:xfrm>
                <a:prstGeom prst="roundRect">
                  <a:avLst>
                    <a:gd name="adj" fmla="val 9863"/>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Rectangle à coins arrondis 27"/>
                <p:cNvSpPr/>
                <p:nvPr/>
              </p:nvSpPr>
              <p:spPr>
                <a:xfrm>
                  <a:off x="7612942" y="1700261"/>
                  <a:ext cx="1888172" cy="353622"/>
                </a:xfrm>
                <a:prstGeom prst="roundRect">
                  <a:avLst>
                    <a:gd name="adj" fmla="val 50000"/>
                  </a:avLst>
                </a:prstGeom>
                <a:solidFill>
                  <a:schemeClr val="bg1">
                    <a:lumMod val="6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ZoneTexte 28"/>
                <p:cNvSpPr txBox="1"/>
                <p:nvPr/>
              </p:nvSpPr>
              <p:spPr>
                <a:xfrm>
                  <a:off x="7648846" y="1717970"/>
                  <a:ext cx="1885072" cy="326772"/>
                </a:xfrm>
                <a:prstGeom prst="rect">
                  <a:avLst/>
                </a:prstGeom>
                <a:noFill/>
              </p:spPr>
              <p:txBody>
                <a:bodyPr wrap="square" rtlCol="0">
                  <a:spAutoFit/>
                </a:bodyPr>
                <a:lstStyle/>
                <a:p>
                  <a:pPr algn="ctr"/>
                  <a:r>
                    <a:rPr lang="fr-FR" b="1" dirty="0" smtClean="0">
                      <a:solidFill>
                        <a:schemeClr val="bg1"/>
                      </a:solidFill>
                    </a:rPr>
                    <a:t>Personnage </a:t>
                  </a:r>
                  <a:endParaRPr lang="fr-FR" b="1" dirty="0">
                    <a:solidFill>
                      <a:schemeClr val="bg1"/>
                    </a:solidFill>
                  </a:endParaRPr>
                </a:p>
              </p:txBody>
            </p:sp>
          </p:grpSp>
        </p:grpSp>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14091" y="2402143"/>
              <a:ext cx="1794245" cy="1794245"/>
            </a:xfrm>
            <a:prstGeom prst="rect">
              <a:avLst/>
            </a:prstGeom>
          </p:spPr>
        </p:pic>
      </p:grpSp>
      <p:grpSp>
        <p:nvGrpSpPr>
          <p:cNvPr id="16" name="Groupe 15"/>
          <p:cNvGrpSpPr/>
          <p:nvPr/>
        </p:nvGrpSpPr>
        <p:grpSpPr>
          <a:xfrm>
            <a:off x="7326371" y="740265"/>
            <a:ext cx="2374817" cy="3010313"/>
            <a:chOff x="7267091" y="1769401"/>
            <a:chExt cx="2095656" cy="2656449"/>
          </a:xfrm>
        </p:grpSpPr>
        <p:grpSp>
          <p:nvGrpSpPr>
            <p:cNvPr id="30" name="Groupe 29"/>
            <p:cNvGrpSpPr/>
            <p:nvPr/>
          </p:nvGrpSpPr>
          <p:grpSpPr>
            <a:xfrm>
              <a:off x="7267091" y="1769401"/>
              <a:ext cx="2095656" cy="2656449"/>
              <a:chOff x="394156" y="1038665"/>
              <a:chExt cx="2095656" cy="2656449"/>
            </a:xfrm>
          </p:grpSpPr>
          <p:sp>
            <p:nvSpPr>
              <p:cNvPr id="31" name="Rectangle à coins arrondis 30"/>
              <p:cNvSpPr/>
              <p:nvPr/>
            </p:nvSpPr>
            <p:spPr>
              <a:xfrm>
                <a:off x="394156" y="1038665"/>
                <a:ext cx="2095656" cy="2656449"/>
              </a:xfrm>
              <a:prstGeom prst="roundRect">
                <a:avLst>
                  <a:gd name="adj" fmla="val 9863"/>
                </a:avLst>
              </a:prstGeom>
              <a:solidFill>
                <a:schemeClr val="bg1">
                  <a:lumMod val="6500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32" name="Groupe 31"/>
              <p:cNvGrpSpPr/>
              <p:nvPr/>
            </p:nvGrpSpPr>
            <p:grpSpPr>
              <a:xfrm>
                <a:off x="506896" y="1173134"/>
                <a:ext cx="1920976" cy="2409031"/>
                <a:chOff x="7612942" y="1700261"/>
                <a:chExt cx="1920976" cy="2409031"/>
              </a:xfrm>
            </p:grpSpPr>
            <p:sp>
              <p:nvSpPr>
                <p:cNvPr id="33" name="Rectangle à coins arrondis 32"/>
                <p:cNvSpPr/>
                <p:nvPr/>
              </p:nvSpPr>
              <p:spPr>
                <a:xfrm>
                  <a:off x="7612942" y="1700261"/>
                  <a:ext cx="1888172" cy="2409031"/>
                </a:xfrm>
                <a:prstGeom prst="roundRect">
                  <a:avLst>
                    <a:gd name="adj" fmla="val 9863"/>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Rectangle à coins arrondis 33"/>
                <p:cNvSpPr/>
                <p:nvPr/>
              </p:nvSpPr>
              <p:spPr>
                <a:xfrm>
                  <a:off x="7612942" y="1700261"/>
                  <a:ext cx="1888172" cy="353622"/>
                </a:xfrm>
                <a:prstGeom prst="roundRect">
                  <a:avLst>
                    <a:gd name="adj" fmla="val 50000"/>
                  </a:avLst>
                </a:prstGeom>
                <a:solidFill>
                  <a:schemeClr val="bg1">
                    <a:lumMod val="6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ZoneTexte 34"/>
                <p:cNvSpPr txBox="1"/>
                <p:nvPr/>
              </p:nvSpPr>
              <p:spPr>
                <a:xfrm>
                  <a:off x="7648846" y="1717970"/>
                  <a:ext cx="1885072" cy="325917"/>
                </a:xfrm>
                <a:prstGeom prst="rect">
                  <a:avLst/>
                </a:prstGeom>
                <a:noFill/>
              </p:spPr>
              <p:txBody>
                <a:bodyPr wrap="square" rtlCol="0">
                  <a:spAutoFit/>
                </a:bodyPr>
                <a:lstStyle/>
                <a:p>
                  <a:pPr algn="ctr"/>
                  <a:r>
                    <a:rPr lang="fr-FR" b="1" dirty="0" smtClean="0">
                      <a:solidFill>
                        <a:schemeClr val="bg1"/>
                      </a:solidFill>
                    </a:rPr>
                    <a:t>Personnage </a:t>
                  </a:r>
                  <a:endParaRPr lang="fr-FR" b="1" dirty="0">
                    <a:solidFill>
                      <a:schemeClr val="bg1"/>
                    </a:solidFill>
                  </a:endParaRPr>
                </a:p>
              </p:txBody>
            </p:sp>
          </p:grpSp>
        </p:grpSp>
        <p:pic>
          <p:nvPicPr>
            <p:cNvPr id="6" name="Imag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64604" y="2453641"/>
              <a:ext cx="1691248" cy="1691248"/>
            </a:xfrm>
            <a:prstGeom prst="rect">
              <a:avLst/>
            </a:prstGeom>
          </p:spPr>
        </p:pic>
      </p:grpSp>
      <p:grpSp>
        <p:nvGrpSpPr>
          <p:cNvPr id="17" name="Groupe 16"/>
          <p:cNvGrpSpPr/>
          <p:nvPr/>
        </p:nvGrpSpPr>
        <p:grpSpPr>
          <a:xfrm>
            <a:off x="39189" y="3797910"/>
            <a:ext cx="2377468" cy="3013673"/>
            <a:chOff x="9466106" y="1769400"/>
            <a:chExt cx="2095656" cy="2656449"/>
          </a:xfrm>
        </p:grpSpPr>
        <p:grpSp>
          <p:nvGrpSpPr>
            <p:cNvPr id="36" name="Groupe 35"/>
            <p:cNvGrpSpPr/>
            <p:nvPr/>
          </p:nvGrpSpPr>
          <p:grpSpPr>
            <a:xfrm>
              <a:off x="9466106" y="1769400"/>
              <a:ext cx="2095656" cy="2656449"/>
              <a:chOff x="394156" y="1038665"/>
              <a:chExt cx="2095656" cy="2656449"/>
            </a:xfrm>
          </p:grpSpPr>
          <p:sp>
            <p:nvSpPr>
              <p:cNvPr id="37" name="Rectangle à coins arrondis 36"/>
              <p:cNvSpPr/>
              <p:nvPr/>
            </p:nvSpPr>
            <p:spPr>
              <a:xfrm>
                <a:off x="394156" y="1038665"/>
                <a:ext cx="2095656" cy="2656449"/>
              </a:xfrm>
              <a:prstGeom prst="roundRect">
                <a:avLst>
                  <a:gd name="adj" fmla="val 9863"/>
                </a:avLst>
              </a:prstGeom>
              <a:solidFill>
                <a:schemeClr val="bg1">
                  <a:lumMod val="6500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38" name="Groupe 37"/>
              <p:cNvGrpSpPr/>
              <p:nvPr/>
            </p:nvGrpSpPr>
            <p:grpSpPr>
              <a:xfrm>
                <a:off x="506896" y="1173134"/>
                <a:ext cx="1920976" cy="2409031"/>
                <a:chOff x="7612942" y="1700261"/>
                <a:chExt cx="1920976" cy="2409031"/>
              </a:xfrm>
            </p:grpSpPr>
            <p:sp>
              <p:nvSpPr>
                <p:cNvPr id="39" name="Rectangle à coins arrondis 38"/>
                <p:cNvSpPr/>
                <p:nvPr/>
              </p:nvSpPr>
              <p:spPr>
                <a:xfrm>
                  <a:off x="7612942" y="1700261"/>
                  <a:ext cx="1888172" cy="2409031"/>
                </a:xfrm>
                <a:prstGeom prst="roundRect">
                  <a:avLst>
                    <a:gd name="adj" fmla="val 9863"/>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Rectangle à coins arrondis 39"/>
                <p:cNvSpPr/>
                <p:nvPr/>
              </p:nvSpPr>
              <p:spPr>
                <a:xfrm>
                  <a:off x="7612942" y="1700261"/>
                  <a:ext cx="1888172" cy="353622"/>
                </a:xfrm>
                <a:prstGeom prst="roundRect">
                  <a:avLst>
                    <a:gd name="adj" fmla="val 50000"/>
                  </a:avLst>
                </a:prstGeom>
                <a:solidFill>
                  <a:schemeClr val="bg1">
                    <a:lumMod val="6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ZoneTexte 40"/>
                <p:cNvSpPr txBox="1"/>
                <p:nvPr/>
              </p:nvSpPr>
              <p:spPr>
                <a:xfrm>
                  <a:off x="7648846" y="1717970"/>
                  <a:ext cx="1885072" cy="325553"/>
                </a:xfrm>
                <a:prstGeom prst="rect">
                  <a:avLst/>
                </a:prstGeom>
                <a:noFill/>
              </p:spPr>
              <p:txBody>
                <a:bodyPr wrap="square" rtlCol="0">
                  <a:spAutoFit/>
                </a:bodyPr>
                <a:lstStyle/>
                <a:p>
                  <a:pPr algn="ctr"/>
                  <a:r>
                    <a:rPr lang="fr-FR" b="1" dirty="0" smtClean="0">
                      <a:solidFill>
                        <a:schemeClr val="bg1"/>
                      </a:solidFill>
                    </a:rPr>
                    <a:t>Personnage </a:t>
                  </a:r>
                  <a:endParaRPr lang="fr-FR" b="1" dirty="0">
                    <a:solidFill>
                      <a:schemeClr val="bg1"/>
                    </a:solidFill>
                  </a:endParaRPr>
                </a:p>
              </p:txBody>
            </p:sp>
          </p:grpSp>
        </p:grpSp>
        <p:pic>
          <p:nvPicPr>
            <p:cNvPr id="7" name="Imag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98127" y="2453641"/>
              <a:ext cx="1652524" cy="1652524"/>
            </a:xfrm>
            <a:prstGeom prst="rect">
              <a:avLst/>
            </a:prstGeom>
          </p:spPr>
        </p:pic>
      </p:grpSp>
      <p:sp>
        <p:nvSpPr>
          <p:cNvPr id="42" name="Titre 1"/>
          <p:cNvSpPr txBox="1">
            <a:spLocks/>
          </p:cNvSpPr>
          <p:nvPr/>
        </p:nvSpPr>
        <p:spPr>
          <a:xfrm>
            <a:off x="0" y="2"/>
            <a:ext cx="12192000" cy="600890"/>
          </a:xfrm>
          <a:prstGeom prst="rect">
            <a:avLst/>
          </a:prstGeom>
          <a:solidFill>
            <a:schemeClr val="bg2">
              <a:lumMod val="75000"/>
            </a:schemeClr>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dirty="0" smtClean="0"/>
              <a:t>Cartes Personnage</a:t>
            </a:r>
            <a:endParaRPr lang="fr-FR" dirty="0"/>
          </a:p>
        </p:txBody>
      </p:sp>
      <p:grpSp>
        <p:nvGrpSpPr>
          <p:cNvPr id="4" name="Groupe 3"/>
          <p:cNvGrpSpPr/>
          <p:nvPr/>
        </p:nvGrpSpPr>
        <p:grpSpPr>
          <a:xfrm>
            <a:off x="42287" y="743718"/>
            <a:ext cx="2374370" cy="3009746"/>
            <a:chOff x="641903" y="1769404"/>
            <a:chExt cx="2095656" cy="2656449"/>
          </a:xfrm>
        </p:grpSpPr>
        <p:grpSp>
          <p:nvGrpSpPr>
            <p:cNvPr id="9" name="Groupe 8"/>
            <p:cNvGrpSpPr/>
            <p:nvPr/>
          </p:nvGrpSpPr>
          <p:grpSpPr>
            <a:xfrm>
              <a:off x="641903" y="1769404"/>
              <a:ext cx="2095656" cy="2656449"/>
              <a:chOff x="394156" y="1038665"/>
              <a:chExt cx="2095656" cy="2656449"/>
            </a:xfrm>
          </p:grpSpPr>
          <p:sp>
            <p:nvSpPr>
              <p:cNvPr id="10" name="Rectangle à coins arrondis 9"/>
              <p:cNvSpPr/>
              <p:nvPr/>
            </p:nvSpPr>
            <p:spPr>
              <a:xfrm>
                <a:off x="394156" y="1038665"/>
                <a:ext cx="2095656" cy="2656449"/>
              </a:xfrm>
              <a:prstGeom prst="roundRect">
                <a:avLst>
                  <a:gd name="adj" fmla="val 9863"/>
                </a:avLst>
              </a:prstGeom>
              <a:solidFill>
                <a:schemeClr val="bg1">
                  <a:lumMod val="6500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1" name="Groupe 10"/>
              <p:cNvGrpSpPr/>
              <p:nvPr/>
            </p:nvGrpSpPr>
            <p:grpSpPr>
              <a:xfrm>
                <a:off x="506896" y="1173134"/>
                <a:ext cx="1920976" cy="2409031"/>
                <a:chOff x="7612942" y="1700261"/>
                <a:chExt cx="1920976" cy="2409031"/>
              </a:xfrm>
            </p:grpSpPr>
            <p:sp>
              <p:nvSpPr>
                <p:cNvPr id="12" name="Rectangle à coins arrondis 11"/>
                <p:cNvSpPr/>
                <p:nvPr/>
              </p:nvSpPr>
              <p:spPr>
                <a:xfrm>
                  <a:off x="7612942" y="1700261"/>
                  <a:ext cx="1888172" cy="2409031"/>
                </a:xfrm>
                <a:prstGeom prst="roundRect">
                  <a:avLst>
                    <a:gd name="adj" fmla="val 9863"/>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à coins arrondis 12"/>
                <p:cNvSpPr/>
                <p:nvPr/>
              </p:nvSpPr>
              <p:spPr>
                <a:xfrm>
                  <a:off x="7612942" y="1700261"/>
                  <a:ext cx="1888172" cy="353622"/>
                </a:xfrm>
                <a:prstGeom prst="roundRect">
                  <a:avLst>
                    <a:gd name="adj" fmla="val 50000"/>
                  </a:avLst>
                </a:prstGeom>
                <a:solidFill>
                  <a:schemeClr val="bg1">
                    <a:lumMod val="6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p:cNvSpPr txBox="1"/>
                <p:nvPr/>
              </p:nvSpPr>
              <p:spPr>
                <a:xfrm>
                  <a:off x="7648846" y="1717970"/>
                  <a:ext cx="1885072" cy="325978"/>
                </a:xfrm>
                <a:prstGeom prst="rect">
                  <a:avLst/>
                </a:prstGeom>
                <a:noFill/>
              </p:spPr>
              <p:txBody>
                <a:bodyPr wrap="square" rtlCol="0">
                  <a:spAutoFit/>
                </a:bodyPr>
                <a:lstStyle/>
                <a:p>
                  <a:pPr algn="ctr"/>
                  <a:r>
                    <a:rPr lang="fr-FR" b="1" dirty="0" smtClean="0">
                      <a:solidFill>
                        <a:schemeClr val="bg1"/>
                      </a:solidFill>
                    </a:rPr>
                    <a:t>Personnage </a:t>
                  </a:r>
                  <a:endParaRPr lang="fr-FR" b="1" dirty="0">
                    <a:solidFill>
                      <a:schemeClr val="bg1"/>
                    </a:solidFill>
                  </a:endParaRPr>
                </a:p>
              </p:txBody>
            </p:sp>
          </p:grpSp>
        </p:grpSp>
        <p:pic>
          <p:nvPicPr>
            <p:cNvPr id="2" name="Imag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49219" y="2478097"/>
              <a:ext cx="1699017" cy="1699017"/>
            </a:xfrm>
            <a:prstGeom prst="rect">
              <a:avLst/>
            </a:prstGeom>
          </p:spPr>
        </p:pic>
      </p:grpSp>
      <p:grpSp>
        <p:nvGrpSpPr>
          <p:cNvPr id="52" name="Groupe 51"/>
          <p:cNvGrpSpPr/>
          <p:nvPr/>
        </p:nvGrpSpPr>
        <p:grpSpPr>
          <a:xfrm>
            <a:off x="2463578" y="3786629"/>
            <a:ext cx="2374370" cy="3009746"/>
            <a:chOff x="2463578" y="3786629"/>
            <a:chExt cx="2374370" cy="3009746"/>
          </a:xfrm>
        </p:grpSpPr>
        <p:grpSp>
          <p:nvGrpSpPr>
            <p:cNvPr id="45" name="Groupe 44"/>
            <p:cNvGrpSpPr/>
            <p:nvPr/>
          </p:nvGrpSpPr>
          <p:grpSpPr>
            <a:xfrm>
              <a:off x="2463578" y="3786629"/>
              <a:ext cx="2374370" cy="3009746"/>
              <a:chOff x="394156" y="1038665"/>
              <a:chExt cx="2095656" cy="2656449"/>
            </a:xfrm>
          </p:grpSpPr>
          <p:sp>
            <p:nvSpPr>
              <p:cNvPr id="47" name="Rectangle à coins arrondis 46"/>
              <p:cNvSpPr/>
              <p:nvPr/>
            </p:nvSpPr>
            <p:spPr>
              <a:xfrm>
                <a:off x="394156" y="1038665"/>
                <a:ext cx="2095656" cy="2656449"/>
              </a:xfrm>
              <a:prstGeom prst="roundRect">
                <a:avLst>
                  <a:gd name="adj" fmla="val 9863"/>
                </a:avLst>
              </a:prstGeom>
              <a:solidFill>
                <a:schemeClr val="bg1">
                  <a:lumMod val="6500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8" name="Groupe 47"/>
              <p:cNvGrpSpPr/>
              <p:nvPr/>
            </p:nvGrpSpPr>
            <p:grpSpPr>
              <a:xfrm>
                <a:off x="506896" y="1173134"/>
                <a:ext cx="1920976" cy="2409031"/>
                <a:chOff x="7612942" y="1700261"/>
                <a:chExt cx="1920976" cy="2409031"/>
              </a:xfrm>
            </p:grpSpPr>
            <p:sp>
              <p:nvSpPr>
                <p:cNvPr id="49" name="Rectangle à coins arrondis 48"/>
                <p:cNvSpPr/>
                <p:nvPr/>
              </p:nvSpPr>
              <p:spPr>
                <a:xfrm>
                  <a:off x="7612942" y="1700261"/>
                  <a:ext cx="1888172" cy="2409031"/>
                </a:xfrm>
                <a:prstGeom prst="roundRect">
                  <a:avLst>
                    <a:gd name="adj" fmla="val 9863"/>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Rectangle à coins arrondis 49"/>
                <p:cNvSpPr/>
                <p:nvPr/>
              </p:nvSpPr>
              <p:spPr>
                <a:xfrm>
                  <a:off x="7612942" y="1700261"/>
                  <a:ext cx="1888172" cy="353622"/>
                </a:xfrm>
                <a:prstGeom prst="roundRect">
                  <a:avLst>
                    <a:gd name="adj" fmla="val 50000"/>
                  </a:avLst>
                </a:prstGeom>
                <a:solidFill>
                  <a:schemeClr val="bg1">
                    <a:lumMod val="6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ZoneTexte 50"/>
                <p:cNvSpPr txBox="1"/>
                <p:nvPr/>
              </p:nvSpPr>
              <p:spPr>
                <a:xfrm>
                  <a:off x="7648846" y="1717970"/>
                  <a:ext cx="1885072" cy="325978"/>
                </a:xfrm>
                <a:prstGeom prst="rect">
                  <a:avLst/>
                </a:prstGeom>
                <a:noFill/>
              </p:spPr>
              <p:txBody>
                <a:bodyPr wrap="square" rtlCol="0">
                  <a:spAutoFit/>
                </a:bodyPr>
                <a:lstStyle/>
                <a:p>
                  <a:pPr algn="ctr"/>
                  <a:r>
                    <a:rPr lang="fr-FR" b="1" dirty="0" smtClean="0">
                      <a:solidFill>
                        <a:schemeClr val="bg1"/>
                      </a:solidFill>
                    </a:rPr>
                    <a:t>Personnage </a:t>
                  </a:r>
                  <a:endParaRPr lang="fr-FR" b="1" dirty="0">
                    <a:solidFill>
                      <a:schemeClr val="bg1"/>
                    </a:solidFill>
                  </a:endParaRPr>
                </a:p>
              </p:txBody>
            </p:sp>
          </p:grpSp>
        </p:grpSp>
        <p:pic>
          <p:nvPicPr>
            <p:cNvPr id="43" name="Image 42"/>
            <p:cNvPicPr>
              <a:picLocks noChangeAspect="1"/>
            </p:cNvPicPr>
            <p:nvPr/>
          </p:nvPicPr>
          <p:blipFill rotWithShape="1">
            <a:blip r:embed="rId7"/>
            <a:srcRect l="17061" r="12938"/>
            <a:stretch/>
          </p:blipFill>
          <p:spPr>
            <a:xfrm>
              <a:off x="2725844" y="4636904"/>
              <a:ext cx="1948071" cy="1749266"/>
            </a:xfrm>
            <a:prstGeom prst="rect">
              <a:avLst/>
            </a:prstGeom>
          </p:spPr>
        </p:pic>
      </p:grpSp>
      <p:grpSp>
        <p:nvGrpSpPr>
          <p:cNvPr id="54" name="Groupe 53"/>
          <p:cNvGrpSpPr/>
          <p:nvPr/>
        </p:nvGrpSpPr>
        <p:grpSpPr>
          <a:xfrm>
            <a:off x="4895563" y="3808498"/>
            <a:ext cx="2374370" cy="3009746"/>
            <a:chOff x="394156" y="1038665"/>
            <a:chExt cx="2095656" cy="2656449"/>
          </a:xfrm>
        </p:grpSpPr>
        <p:sp>
          <p:nvSpPr>
            <p:cNvPr id="56" name="Rectangle à coins arrondis 55"/>
            <p:cNvSpPr/>
            <p:nvPr/>
          </p:nvSpPr>
          <p:spPr>
            <a:xfrm>
              <a:off x="394156" y="1038665"/>
              <a:ext cx="2095656" cy="2656449"/>
            </a:xfrm>
            <a:prstGeom prst="roundRect">
              <a:avLst>
                <a:gd name="adj" fmla="val 9863"/>
              </a:avLst>
            </a:prstGeom>
            <a:solidFill>
              <a:schemeClr val="bg1">
                <a:lumMod val="6500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57" name="Groupe 56"/>
            <p:cNvGrpSpPr/>
            <p:nvPr/>
          </p:nvGrpSpPr>
          <p:grpSpPr>
            <a:xfrm>
              <a:off x="506896" y="1173134"/>
              <a:ext cx="1920976" cy="2409031"/>
              <a:chOff x="7612942" y="1700261"/>
              <a:chExt cx="1920976" cy="2409031"/>
            </a:xfrm>
          </p:grpSpPr>
          <p:sp>
            <p:nvSpPr>
              <p:cNvPr id="58" name="Rectangle à coins arrondis 57"/>
              <p:cNvSpPr/>
              <p:nvPr/>
            </p:nvSpPr>
            <p:spPr>
              <a:xfrm>
                <a:off x="7612942" y="1700261"/>
                <a:ext cx="1888172" cy="2409031"/>
              </a:xfrm>
              <a:prstGeom prst="roundRect">
                <a:avLst>
                  <a:gd name="adj" fmla="val 9863"/>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Rectangle à coins arrondis 58"/>
              <p:cNvSpPr/>
              <p:nvPr/>
            </p:nvSpPr>
            <p:spPr>
              <a:xfrm>
                <a:off x="7612942" y="1700261"/>
                <a:ext cx="1888172" cy="353622"/>
              </a:xfrm>
              <a:prstGeom prst="roundRect">
                <a:avLst>
                  <a:gd name="adj" fmla="val 50000"/>
                </a:avLst>
              </a:prstGeom>
              <a:solidFill>
                <a:schemeClr val="bg1">
                  <a:lumMod val="6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ZoneTexte 59"/>
              <p:cNvSpPr txBox="1"/>
              <p:nvPr/>
            </p:nvSpPr>
            <p:spPr>
              <a:xfrm>
                <a:off x="7648846" y="1717970"/>
                <a:ext cx="1885072" cy="325978"/>
              </a:xfrm>
              <a:prstGeom prst="rect">
                <a:avLst/>
              </a:prstGeom>
              <a:noFill/>
            </p:spPr>
            <p:txBody>
              <a:bodyPr wrap="square" rtlCol="0">
                <a:spAutoFit/>
              </a:bodyPr>
              <a:lstStyle/>
              <a:p>
                <a:pPr algn="ctr"/>
                <a:r>
                  <a:rPr lang="fr-FR" b="1" dirty="0" smtClean="0">
                    <a:solidFill>
                      <a:schemeClr val="bg1"/>
                    </a:solidFill>
                  </a:rPr>
                  <a:t>Personnage </a:t>
                </a:r>
                <a:endParaRPr lang="fr-FR" b="1" dirty="0">
                  <a:solidFill>
                    <a:schemeClr val="bg1"/>
                  </a:solidFill>
                </a:endParaRPr>
              </a:p>
            </p:txBody>
          </p:sp>
        </p:grpSp>
      </p:grpSp>
      <p:pic>
        <p:nvPicPr>
          <p:cNvPr id="61" name="Image 60"/>
          <p:cNvPicPr>
            <a:picLocks noChangeAspect="1"/>
          </p:cNvPicPr>
          <p:nvPr/>
        </p:nvPicPr>
        <p:blipFill rotWithShape="1">
          <a:blip r:embed="rId8"/>
          <a:srcRect l="13722" r="17800"/>
          <a:stretch/>
        </p:blipFill>
        <p:spPr>
          <a:xfrm>
            <a:off x="5077802" y="4636904"/>
            <a:ext cx="2027933" cy="1669118"/>
          </a:xfrm>
          <a:prstGeom prst="rect">
            <a:avLst/>
          </a:prstGeom>
        </p:spPr>
      </p:pic>
      <p:grpSp>
        <p:nvGrpSpPr>
          <p:cNvPr id="63" name="Groupe 62"/>
          <p:cNvGrpSpPr/>
          <p:nvPr/>
        </p:nvGrpSpPr>
        <p:grpSpPr>
          <a:xfrm>
            <a:off x="7326818" y="3805105"/>
            <a:ext cx="2374370" cy="3009746"/>
            <a:chOff x="394156" y="1038665"/>
            <a:chExt cx="2095656" cy="2656449"/>
          </a:xfrm>
        </p:grpSpPr>
        <p:sp>
          <p:nvSpPr>
            <p:cNvPr id="64" name="Rectangle à coins arrondis 63"/>
            <p:cNvSpPr/>
            <p:nvPr/>
          </p:nvSpPr>
          <p:spPr>
            <a:xfrm>
              <a:off x="394156" y="1038665"/>
              <a:ext cx="2095656" cy="2656449"/>
            </a:xfrm>
            <a:prstGeom prst="roundRect">
              <a:avLst>
                <a:gd name="adj" fmla="val 9863"/>
              </a:avLst>
            </a:prstGeom>
            <a:solidFill>
              <a:schemeClr val="bg1">
                <a:lumMod val="6500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65" name="Groupe 64"/>
            <p:cNvGrpSpPr/>
            <p:nvPr/>
          </p:nvGrpSpPr>
          <p:grpSpPr>
            <a:xfrm>
              <a:off x="506896" y="1173134"/>
              <a:ext cx="1920976" cy="2409031"/>
              <a:chOff x="7612942" y="1700261"/>
              <a:chExt cx="1920976" cy="2409031"/>
            </a:xfrm>
          </p:grpSpPr>
          <p:sp>
            <p:nvSpPr>
              <p:cNvPr id="66" name="Rectangle à coins arrondis 65"/>
              <p:cNvSpPr/>
              <p:nvPr/>
            </p:nvSpPr>
            <p:spPr>
              <a:xfrm>
                <a:off x="7612942" y="1700261"/>
                <a:ext cx="1888172" cy="2409031"/>
              </a:xfrm>
              <a:prstGeom prst="roundRect">
                <a:avLst>
                  <a:gd name="adj" fmla="val 9863"/>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7" name="Rectangle à coins arrondis 66"/>
              <p:cNvSpPr/>
              <p:nvPr/>
            </p:nvSpPr>
            <p:spPr>
              <a:xfrm>
                <a:off x="7612942" y="1700261"/>
                <a:ext cx="1888172" cy="353622"/>
              </a:xfrm>
              <a:prstGeom prst="roundRect">
                <a:avLst>
                  <a:gd name="adj" fmla="val 50000"/>
                </a:avLst>
              </a:prstGeom>
              <a:solidFill>
                <a:schemeClr val="bg1">
                  <a:lumMod val="6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8" name="ZoneTexte 67"/>
              <p:cNvSpPr txBox="1"/>
              <p:nvPr/>
            </p:nvSpPr>
            <p:spPr>
              <a:xfrm>
                <a:off x="7648846" y="1717970"/>
                <a:ext cx="1885072" cy="325978"/>
              </a:xfrm>
              <a:prstGeom prst="rect">
                <a:avLst/>
              </a:prstGeom>
              <a:noFill/>
            </p:spPr>
            <p:txBody>
              <a:bodyPr wrap="square" rtlCol="0">
                <a:spAutoFit/>
              </a:bodyPr>
              <a:lstStyle/>
              <a:p>
                <a:pPr algn="ctr"/>
                <a:r>
                  <a:rPr lang="fr-FR" b="1" dirty="0" smtClean="0">
                    <a:solidFill>
                      <a:schemeClr val="bg1"/>
                    </a:solidFill>
                  </a:rPr>
                  <a:t>Personnage </a:t>
                </a:r>
                <a:endParaRPr lang="fr-FR" b="1" dirty="0">
                  <a:solidFill>
                    <a:schemeClr val="bg1"/>
                  </a:solidFill>
                </a:endParaRPr>
              </a:p>
            </p:txBody>
          </p:sp>
        </p:grpSp>
      </p:grpSp>
      <p:pic>
        <p:nvPicPr>
          <p:cNvPr id="62" name="Image 61"/>
          <p:cNvPicPr>
            <a:picLocks noChangeAspect="1"/>
          </p:cNvPicPr>
          <p:nvPr/>
        </p:nvPicPr>
        <p:blipFill rotWithShape="1">
          <a:blip r:embed="rId9"/>
          <a:srcRect l="15897" r="17527"/>
          <a:stretch/>
        </p:blipFill>
        <p:spPr>
          <a:xfrm>
            <a:off x="7576052" y="4587484"/>
            <a:ext cx="1890681" cy="1767957"/>
          </a:xfrm>
          <a:prstGeom prst="rect">
            <a:avLst/>
          </a:prstGeom>
        </p:spPr>
      </p:pic>
    </p:spTree>
    <p:extLst>
      <p:ext uri="{BB962C8B-B14F-4D97-AF65-F5344CB8AC3E}">
        <p14:creationId xmlns:p14="http://schemas.microsoft.com/office/powerpoint/2010/main" val="6486358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itre 1"/>
          <p:cNvSpPr txBox="1">
            <a:spLocks/>
          </p:cNvSpPr>
          <p:nvPr/>
        </p:nvSpPr>
        <p:spPr>
          <a:xfrm>
            <a:off x="1" y="0"/>
            <a:ext cx="12192000" cy="679270"/>
          </a:xfrm>
          <a:prstGeom prst="rect">
            <a:avLst/>
          </a:prstGeom>
          <a:solidFill>
            <a:schemeClr val="bg2">
              <a:lumMod val="75000"/>
            </a:schemeClr>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dirty="0" smtClean="0"/>
              <a:t>Cartes Situation</a:t>
            </a:r>
            <a:endParaRPr lang="fr-FR" dirty="0"/>
          </a:p>
        </p:txBody>
      </p:sp>
      <p:grpSp>
        <p:nvGrpSpPr>
          <p:cNvPr id="15" name="Groupe 14"/>
          <p:cNvGrpSpPr/>
          <p:nvPr/>
        </p:nvGrpSpPr>
        <p:grpSpPr>
          <a:xfrm>
            <a:off x="7371917" y="696630"/>
            <a:ext cx="2400643" cy="3043050"/>
            <a:chOff x="394156" y="1038665"/>
            <a:chExt cx="2095656" cy="2656449"/>
          </a:xfrm>
        </p:grpSpPr>
        <p:sp>
          <p:nvSpPr>
            <p:cNvPr id="16" name="Rectangle à coins arrondis 15"/>
            <p:cNvSpPr/>
            <p:nvPr/>
          </p:nvSpPr>
          <p:spPr>
            <a:xfrm>
              <a:off x="394156" y="1038665"/>
              <a:ext cx="2095656" cy="2656449"/>
            </a:xfrm>
            <a:prstGeom prst="roundRect">
              <a:avLst>
                <a:gd name="adj" fmla="val 9863"/>
              </a:avLst>
            </a:prstGeom>
            <a:solidFill>
              <a:schemeClr val="accent2">
                <a:lumMod val="60000"/>
                <a:lumOff val="40000"/>
              </a:schemeClr>
            </a:solid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8" name="Groupe 17"/>
            <p:cNvGrpSpPr/>
            <p:nvPr/>
          </p:nvGrpSpPr>
          <p:grpSpPr>
            <a:xfrm>
              <a:off x="506896" y="1173134"/>
              <a:ext cx="1920976" cy="2409031"/>
              <a:chOff x="7612942" y="1700261"/>
              <a:chExt cx="1920976" cy="2409031"/>
            </a:xfrm>
          </p:grpSpPr>
          <p:sp>
            <p:nvSpPr>
              <p:cNvPr id="19" name="Rectangle à coins arrondis 18"/>
              <p:cNvSpPr/>
              <p:nvPr/>
            </p:nvSpPr>
            <p:spPr>
              <a:xfrm>
                <a:off x="7612942" y="1700261"/>
                <a:ext cx="1888172" cy="2409031"/>
              </a:xfrm>
              <a:prstGeom prst="roundRect">
                <a:avLst>
                  <a:gd name="adj" fmla="val 9863"/>
                </a:avLst>
              </a:prstGeom>
              <a:solidFill>
                <a:schemeClr val="bg1"/>
              </a:solidFill>
              <a:ln w="190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à coins arrondis 19"/>
              <p:cNvSpPr/>
              <p:nvPr/>
            </p:nvSpPr>
            <p:spPr>
              <a:xfrm>
                <a:off x="7612942" y="1700261"/>
                <a:ext cx="1888172" cy="353622"/>
              </a:xfrm>
              <a:prstGeom prst="roundRect">
                <a:avLst>
                  <a:gd name="adj" fmla="val 50000"/>
                </a:avLst>
              </a:prstGeom>
              <a:solidFill>
                <a:schemeClr val="accent2">
                  <a:lumMod val="60000"/>
                  <a:lumOff val="40000"/>
                </a:schemeClr>
              </a:solidFill>
              <a:ln w="190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ZoneTexte 20"/>
              <p:cNvSpPr txBox="1"/>
              <p:nvPr/>
            </p:nvSpPr>
            <p:spPr>
              <a:xfrm>
                <a:off x="7648846" y="1717970"/>
                <a:ext cx="1885072" cy="322411"/>
              </a:xfrm>
              <a:prstGeom prst="rect">
                <a:avLst/>
              </a:prstGeom>
              <a:noFill/>
            </p:spPr>
            <p:txBody>
              <a:bodyPr wrap="square" rtlCol="0">
                <a:spAutoFit/>
              </a:bodyPr>
              <a:lstStyle/>
              <a:p>
                <a:pPr algn="ctr"/>
                <a:r>
                  <a:rPr lang="fr-FR" b="1" dirty="0" smtClean="0">
                    <a:solidFill>
                      <a:schemeClr val="bg1"/>
                    </a:solidFill>
                  </a:rPr>
                  <a:t>Situation </a:t>
                </a:r>
                <a:endParaRPr lang="fr-FR" b="1" dirty="0">
                  <a:solidFill>
                    <a:schemeClr val="bg1"/>
                  </a:solidFill>
                </a:endParaRPr>
              </a:p>
            </p:txBody>
          </p:sp>
        </p:grpSp>
      </p:grpSp>
      <p:grpSp>
        <p:nvGrpSpPr>
          <p:cNvPr id="2" name="Groupe 1"/>
          <p:cNvGrpSpPr/>
          <p:nvPr/>
        </p:nvGrpSpPr>
        <p:grpSpPr>
          <a:xfrm>
            <a:off x="38109" y="704817"/>
            <a:ext cx="2388340" cy="3027455"/>
            <a:chOff x="591103" y="1109004"/>
            <a:chExt cx="2095656" cy="2656449"/>
          </a:xfrm>
        </p:grpSpPr>
        <p:grpSp>
          <p:nvGrpSpPr>
            <p:cNvPr id="9" name="Groupe 8"/>
            <p:cNvGrpSpPr/>
            <p:nvPr/>
          </p:nvGrpSpPr>
          <p:grpSpPr>
            <a:xfrm>
              <a:off x="591103" y="1109004"/>
              <a:ext cx="2095656" cy="2656449"/>
              <a:chOff x="394156" y="1038665"/>
              <a:chExt cx="2095656" cy="2656449"/>
            </a:xfrm>
          </p:grpSpPr>
          <p:sp>
            <p:nvSpPr>
              <p:cNvPr id="10" name="Rectangle à coins arrondis 9"/>
              <p:cNvSpPr/>
              <p:nvPr/>
            </p:nvSpPr>
            <p:spPr>
              <a:xfrm>
                <a:off x="394156" y="1038665"/>
                <a:ext cx="2095656" cy="2656449"/>
              </a:xfrm>
              <a:prstGeom prst="roundRect">
                <a:avLst>
                  <a:gd name="adj" fmla="val 9863"/>
                </a:avLst>
              </a:prstGeom>
              <a:solidFill>
                <a:schemeClr val="accent2">
                  <a:lumMod val="60000"/>
                  <a:lumOff val="40000"/>
                </a:schemeClr>
              </a:solid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1" name="Groupe 10"/>
              <p:cNvGrpSpPr/>
              <p:nvPr/>
            </p:nvGrpSpPr>
            <p:grpSpPr>
              <a:xfrm>
                <a:off x="506896" y="1173134"/>
                <a:ext cx="1920976" cy="2409031"/>
                <a:chOff x="7612942" y="1700261"/>
                <a:chExt cx="1920976" cy="2409031"/>
              </a:xfrm>
            </p:grpSpPr>
            <p:sp>
              <p:nvSpPr>
                <p:cNvPr id="12" name="Rectangle à coins arrondis 11"/>
                <p:cNvSpPr/>
                <p:nvPr/>
              </p:nvSpPr>
              <p:spPr>
                <a:xfrm>
                  <a:off x="7612942" y="1700261"/>
                  <a:ext cx="1888172" cy="2409031"/>
                </a:xfrm>
                <a:prstGeom prst="roundRect">
                  <a:avLst>
                    <a:gd name="adj" fmla="val 9863"/>
                  </a:avLst>
                </a:prstGeom>
                <a:solidFill>
                  <a:schemeClr val="bg1"/>
                </a:solidFill>
                <a:ln w="190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à coins arrondis 12"/>
                <p:cNvSpPr/>
                <p:nvPr/>
              </p:nvSpPr>
              <p:spPr>
                <a:xfrm>
                  <a:off x="7612942" y="1700261"/>
                  <a:ext cx="1888172" cy="353622"/>
                </a:xfrm>
                <a:prstGeom prst="roundRect">
                  <a:avLst>
                    <a:gd name="adj" fmla="val 50000"/>
                  </a:avLst>
                </a:prstGeom>
                <a:solidFill>
                  <a:schemeClr val="accent2">
                    <a:lumMod val="60000"/>
                    <a:lumOff val="40000"/>
                  </a:schemeClr>
                </a:solidFill>
                <a:ln w="190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p:cNvSpPr txBox="1"/>
                <p:nvPr/>
              </p:nvSpPr>
              <p:spPr>
                <a:xfrm>
                  <a:off x="7648846" y="1717970"/>
                  <a:ext cx="1885072" cy="324071"/>
                </a:xfrm>
                <a:prstGeom prst="rect">
                  <a:avLst/>
                </a:prstGeom>
                <a:noFill/>
              </p:spPr>
              <p:txBody>
                <a:bodyPr wrap="square" rtlCol="0">
                  <a:spAutoFit/>
                </a:bodyPr>
                <a:lstStyle/>
                <a:p>
                  <a:pPr algn="ctr"/>
                  <a:r>
                    <a:rPr lang="fr-FR" b="1" dirty="0" smtClean="0">
                      <a:solidFill>
                        <a:schemeClr val="bg1"/>
                      </a:solidFill>
                    </a:rPr>
                    <a:t>Situation </a:t>
                  </a:r>
                  <a:endParaRPr lang="fr-FR" b="1" dirty="0">
                    <a:solidFill>
                      <a:schemeClr val="bg1"/>
                    </a:solidFill>
                  </a:endParaRPr>
                </a:p>
              </p:txBody>
            </p:sp>
          </p:grpSp>
        </p:grpSp>
        <p:sp>
          <p:nvSpPr>
            <p:cNvPr id="17" name="Rectangle à coins arrondis 16"/>
            <p:cNvSpPr/>
            <p:nvPr/>
          </p:nvSpPr>
          <p:spPr>
            <a:xfrm>
              <a:off x="791270" y="1917908"/>
              <a:ext cx="1713317" cy="777433"/>
            </a:xfrm>
            <a:prstGeom prst="wedgeRoundRectCallout">
              <a:avLst>
                <a:gd name="adj1" fmla="val -2275"/>
                <a:gd name="adj2" fmla="val 122952"/>
                <a:gd name="adj3" fmla="val 16667"/>
              </a:avLst>
            </a:prstGeom>
            <a:solidFill>
              <a:schemeClr val="accent6">
                <a:lumMod val="40000"/>
                <a:lumOff val="6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rPr>
                <a:t>Avec Georgio on l’a fait</a:t>
              </a:r>
              <a:endParaRPr lang="fr-FR" b="1" dirty="0">
                <a:solidFill>
                  <a:srgbClr val="FF0000"/>
                </a:solidFill>
              </a:endParaRPr>
            </a:p>
          </p:txBody>
        </p:sp>
      </p:grpSp>
      <p:grpSp>
        <p:nvGrpSpPr>
          <p:cNvPr id="80" name="Groupe 79"/>
          <p:cNvGrpSpPr/>
          <p:nvPr/>
        </p:nvGrpSpPr>
        <p:grpSpPr>
          <a:xfrm>
            <a:off x="9810138" y="661203"/>
            <a:ext cx="2400643" cy="3043050"/>
            <a:chOff x="394156" y="1038665"/>
            <a:chExt cx="2095656" cy="2656449"/>
          </a:xfrm>
        </p:grpSpPr>
        <p:sp>
          <p:nvSpPr>
            <p:cNvPr id="81" name="Rectangle à coins arrondis 80"/>
            <p:cNvSpPr/>
            <p:nvPr/>
          </p:nvSpPr>
          <p:spPr>
            <a:xfrm>
              <a:off x="394156" y="1038665"/>
              <a:ext cx="2095656" cy="2656449"/>
            </a:xfrm>
            <a:prstGeom prst="roundRect">
              <a:avLst>
                <a:gd name="adj" fmla="val 9863"/>
              </a:avLst>
            </a:prstGeom>
            <a:solidFill>
              <a:schemeClr val="accent2">
                <a:lumMod val="60000"/>
                <a:lumOff val="40000"/>
              </a:schemeClr>
            </a:solid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82" name="Groupe 81"/>
            <p:cNvGrpSpPr/>
            <p:nvPr/>
          </p:nvGrpSpPr>
          <p:grpSpPr>
            <a:xfrm>
              <a:off x="506896" y="1173134"/>
              <a:ext cx="1920976" cy="2409031"/>
              <a:chOff x="7612942" y="1700261"/>
              <a:chExt cx="1920976" cy="2409031"/>
            </a:xfrm>
          </p:grpSpPr>
          <p:sp>
            <p:nvSpPr>
              <p:cNvPr id="83" name="Rectangle à coins arrondis 82"/>
              <p:cNvSpPr/>
              <p:nvPr/>
            </p:nvSpPr>
            <p:spPr>
              <a:xfrm>
                <a:off x="7612942" y="1700261"/>
                <a:ext cx="1888172" cy="2409031"/>
              </a:xfrm>
              <a:prstGeom prst="roundRect">
                <a:avLst>
                  <a:gd name="adj" fmla="val 9863"/>
                </a:avLst>
              </a:prstGeom>
              <a:solidFill>
                <a:schemeClr val="bg1"/>
              </a:solidFill>
              <a:ln w="190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4" name="Rectangle à coins arrondis 83"/>
              <p:cNvSpPr/>
              <p:nvPr/>
            </p:nvSpPr>
            <p:spPr>
              <a:xfrm>
                <a:off x="7612942" y="1700261"/>
                <a:ext cx="1888172" cy="353622"/>
              </a:xfrm>
              <a:prstGeom prst="roundRect">
                <a:avLst>
                  <a:gd name="adj" fmla="val 50000"/>
                </a:avLst>
              </a:prstGeom>
              <a:solidFill>
                <a:schemeClr val="accent2">
                  <a:lumMod val="60000"/>
                  <a:lumOff val="40000"/>
                </a:schemeClr>
              </a:solidFill>
              <a:ln w="190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5" name="ZoneTexte 84"/>
              <p:cNvSpPr txBox="1"/>
              <p:nvPr/>
            </p:nvSpPr>
            <p:spPr>
              <a:xfrm>
                <a:off x="7648846" y="1717970"/>
                <a:ext cx="1885072" cy="322411"/>
              </a:xfrm>
              <a:prstGeom prst="rect">
                <a:avLst/>
              </a:prstGeom>
              <a:noFill/>
            </p:spPr>
            <p:txBody>
              <a:bodyPr wrap="square" rtlCol="0">
                <a:spAutoFit/>
              </a:bodyPr>
              <a:lstStyle/>
              <a:p>
                <a:pPr algn="ctr"/>
                <a:r>
                  <a:rPr lang="fr-FR" b="1" dirty="0" smtClean="0">
                    <a:solidFill>
                      <a:schemeClr val="bg1"/>
                    </a:solidFill>
                  </a:rPr>
                  <a:t>Situation </a:t>
                </a:r>
                <a:endParaRPr lang="fr-FR" b="1" dirty="0">
                  <a:solidFill>
                    <a:schemeClr val="bg1"/>
                  </a:solidFill>
                </a:endParaRPr>
              </a:p>
            </p:txBody>
          </p:sp>
        </p:grpSp>
      </p:grpSp>
      <p:grpSp>
        <p:nvGrpSpPr>
          <p:cNvPr id="86" name="Groupe 85"/>
          <p:cNvGrpSpPr/>
          <p:nvPr/>
        </p:nvGrpSpPr>
        <p:grpSpPr>
          <a:xfrm>
            <a:off x="9814691" y="3773574"/>
            <a:ext cx="2400643" cy="3043050"/>
            <a:chOff x="394156" y="1038665"/>
            <a:chExt cx="2095656" cy="2656449"/>
          </a:xfrm>
        </p:grpSpPr>
        <p:sp>
          <p:nvSpPr>
            <p:cNvPr id="87" name="Rectangle à coins arrondis 86"/>
            <p:cNvSpPr/>
            <p:nvPr/>
          </p:nvSpPr>
          <p:spPr>
            <a:xfrm>
              <a:off x="394156" y="1038665"/>
              <a:ext cx="2095656" cy="2656449"/>
            </a:xfrm>
            <a:prstGeom prst="roundRect">
              <a:avLst>
                <a:gd name="adj" fmla="val 9863"/>
              </a:avLst>
            </a:prstGeom>
            <a:solidFill>
              <a:schemeClr val="accent2">
                <a:lumMod val="60000"/>
                <a:lumOff val="40000"/>
              </a:schemeClr>
            </a:solid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88" name="Groupe 87"/>
            <p:cNvGrpSpPr/>
            <p:nvPr/>
          </p:nvGrpSpPr>
          <p:grpSpPr>
            <a:xfrm>
              <a:off x="506896" y="1173134"/>
              <a:ext cx="1920976" cy="2409031"/>
              <a:chOff x="7612942" y="1700261"/>
              <a:chExt cx="1920976" cy="2409031"/>
            </a:xfrm>
          </p:grpSpPr>
          <p:sp>
            <p:nvSpPr>
              <p:cNvPr id="89" name="Rectangle à coins arrondis 88"/>
              <p:cNvSpPr/>
              <p:nvPr/>
            </p:nvSpPr>
            <p:spPr>
              <a:xfrm>
                <a:off x="7612942" y="1700261"/>
                <a:ext cx="1888172" cy="2409031"/>
              </a:xfrm>
              <a:prstGeom prst="roundRect">
                <a:avLst>
                  <a:gd name="adj" fmla="val 9863"/>
                </a:avLst>
              </a:prstGeom>
              <a:solidFill>
                <a:schemeClr val="bg1"/>
              </a:solidFill>
              <a:ln w="190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0" name="Rectangle à coins arrondis 89"/>
              <p:cNvSpPr/>
              <p:nvPr/>
            </p:nvSpPr>
            <p:spPr>
              <a:xfrm>
                <a:off x="7612942" y="1700261"/>
                <a:ext cx="1888172" cy="353622"/>
              </a:xfrm>
              <a:prstGeom prst="roundRect">
                <a:avLst>
                  <a:gd name="adj" fmla="val 50000"/>
                </a:avLst>
              </a:prstGeom>
              <a:solidFill>
                <a:schemeClr val="accent2">
                  <a:lumMod val="60000"/>
                  <a:lumOff val="40000"/>
                </a:schemeClr>
              </a:solidFill>
              <a:ln w="190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1" name="ZoneTexte 90"/>
              <p:cNvSpPr txBox="1"/>
              <p:nvPr/>
            </p:nvSpPr>
            <p:spPr>
              <a:xfrm>
                <a:off x="7648846" y="1717970"/>
                <a:ext cx="1885072" cy="322411"/>
              </a:xfrm>
              <a:prstGeom prst="rect">
                <a:avLst/>
              </a:prstGeom>
              <a:noFill/>
            </p:spPr>
            <p:txBody>
              <a:bodyPr wrap="square" rtlCol="0">
                <a:spAutoFit/>
              </a:bodyPr>
              <a:lstStyle/>
              <a:p>
                <a:pPr algn="ctr"/>
                <a:r>
                  <a:rPr lang="fr-FR" b="1" dirty="0" smtClean="0">
                    <a:solidFill>
                      <a:schemeClr val="bg1"/>
                    </a:solidFill>
                  </a:rPr>
                  <a:t>Situation </a:t>
                </a:r>
                <a:endParaRPr lang="fr-FR" b="1" dirty="0">
                  <a:solidFill>
                    <a:schemeClr val="bg1"/>
                  </a:solidFill>
                </a:endParaRPr>
              </a:p>
            </p:txBody>
          </p:sp>
        </p:grpSp>
      </p:grpSp>
      <p:grpSp>
        <p:nvGrpSpPr>
          <p:cNvPr id="92" name="Groupe 91"/>
          <p:cNvGrpSpPr/>
          <p:nvPr/>
        </p:nvGrpSpPr>
        <p:grpSpPr>
          <a:xfrm>
            <a:off x="7409495" y="3777626"/>
            <a:ext cx="2400643" cy="3043050"/>
            <a:chOff x="394156" y="1038665"/>
            <a:chExt cx="2095656" cy="2656449"/>
          </a:xfrm>
        </p:grpSpPr>
        <p:sp>
          <p:nvSpPr>
            <p:cNvPr id="93" name="Rectangle à coins arrondis 92"/>
            <p:cNvSpPr/>
            <p:nvPr/>
          </p:nvSpPr>
          <p:spPr>
            <a:xfrm>
              <a:off x="394156" y="1038665"/>
              <a:ext cx="2095656" cy="2656449"/>
            </a:xfrm>
            <a:prstGeom prst="roundRect">
              <a:avLst>
                <a:gd name="adj" fmla="val 9863"/>
              </a:avLst>
            </a:prstGeom>
            <a:solidFill>
              <a:schemeClr val="accent2">
                <a:lumMod val="60000"/>
                <a:lumOff val="40000"/>
              </a:schemeClr>
            </a:solid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94" name="Groupe 93"/>
            <p:cNvGrpSpPr/>
            <p:nvPr/>
          </p:nvGrpSpPr>
          <p:grpSpPr>
            <a:xfrm>
              <a:off x="506896" y="1173134"/>
              <a:ext cx="1920976" cy="2409031"/>
              <a:chOff x="7612942" y="1700261"/>
              <a:chExt cx="1920976" cy="2409031"/>
            </a:xfrm>
          </p:grpSpPr>
          <p:sp>
            <p:nvSpPr>
              <p:cNvPr id="95" name="Rectangle à coins arrondis 94"/>
              <p:cNvSpPr/>
              <p:nvPr/>
            </p:nvSpPr>
            <p:spPr>
              <a:xfrm>
                <a:off x="7612942" y="1700261"/>
                <a:ext cx="1888172" cy="2409031"/>
              </a:xfrm>
              <a:prstGeom prst="roundRect">
                <a:avLst>
                  <a:gd name="adj" fmla="val 9863"/>
                </a:avLst>
              </a:prstGeom>
              <a:solidFill>
                <a:schemeClr val="bg1"/>
              </a:solidFill>
              <a:ln w="190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6" name="Rectangle à coins arrondis 95"/>
              <p:cNvSpPr/>
              <p:nvPr/>
            </p:nvSpPr>
            <p:spPr>
              <a:xfrm>
                <a:off x="7612942" y="1700261"/>
                <a:ext cx="1888172" cy="353622"/>
              </a:xfrm>
              <a:prstGeom prst="roundRect">
                <a:avLst>
                  <a:gd name="adj" fmla="val 50000"/>
                </a:avLst>
              </a:prstGeom>
              <a:solidFill>
                <a:schemeClr val="accent2">
                  <a:lumMod val="60000"/>
                  <a:lumOff val="40000"/>
                </a:schemeClr>
              </a:solidFill>
              <a:ln w="190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7" name="ZoneTexte 96"/>
              <p:cNvSpPr txBox="1"/>
              <p:nvPr/>
            </p:nvSpPr>
            <p:spPr>
              <a:xfrm>
                <a:off x="7648846" y="1717970"/>
                <a:ext cx="1885072" cy="322411"/>
              </a:xfrm>
              <a:prstGeom prst="rect">
                <a:avLst/>
              </a:prstGeom>
              <a:noFill/>
            </p:spPr>
            <p:txBody>
              <a:bodyPr wrap="square" rtlCol="0">
                <a:spAutoFit/>
              </a:bodyPr>
              <a:lstStyle/>
              <a:p>
                <a:pPr algn="ctr"/>
                <a:r>
                  <a:rPr lang="fr-FR" b="1" dirty="0" smtClean="0">
                    <a:solidFill>
                      <a:schemeClr val="bg1"/>
                    </a:solidFill>
                  </a:rPr>
                  <a:t>Situation </a:t>
                </a:r>
                <a:endParaRPr lang="fr-FR" b="1" dirty="0">
                  <a:solidFill>
                    <a:schemeClr val="bg1"/>
                  </a:solidFill>
                </a:endParaRPr>
              </a:p>
            </p:txBody>
          </p:sp>
        </p:grpSp>
      </p:grpSp>
      <p:grpSp>
        <p:nvGrpSpPr>
          <p:cNvPr id="98" name="Groupe 97"/>
          <p:cNvGrpSpPr/>
          <p:nvPr/>
        </p:nvGrpSpPr>
        <p:grpSpPr>
          <a:xfrm>
            <a:off x="4946018" y="3785204"/>
            <a:ext cx="2400643" cy="3043050"/>
            <a:chOff x="394156" y="1038665"/>
            <a:chExt cx="2095656" cy="2656449"/>
          </a:xfrm>
        </p:grpSpPr>
        <p:sp>
          <p:nvSpPr>
            <p:cNvPr id="99" name="Rectangle à coins arrondis 98"/>
            <p:cNvSpPr/>
            <p:nvPr/>
          </p:nvSpPr>
          <p:spPr>
            <a:xfrm>
              <a:off x="394156" y="1038665"/>
              <a:ext cx="2095656" cy="2656449"/>
            </a:xfrm>
            <a:prstGeom prst="roundRect">
              <a:avLst>
                <a:gd name="adj" fmla="val 9863"/>
              </a:avLst>
            </a:prstGeom>
            <a:solidFill>
              <a:schemeClr val="accent2">
                <a:lumMod val="60000"/>
                <a:lumOff val="40000"/>
              </a:schemeClr>
            </a:solid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0" name="Groupe 99"/>
            <p:cNvGrpSpPr/>
            <p:nvPr/>
          </p:nvGrpSpPr>
          <p:grpSpPr>
            <a:xfrm>
              <a:off x="506896" y="1173134"/>
              <a:ext cx="1920976" cy="2409031"/>
              <a:chOff x="7612942" y="1700261"/>
              <a:chExt cx="1920976" cy="2409031"/>
            </a:xfrm>
          </p:grpSpPr>
          <p:sp>
            <p:nvSpPr>
              <p:cNvPr id="101" name="Rectangle à coins arrondis 100"/>
              <p:cNvSpPr/>
              <p:nvPr/>
            </p:nvSpPr>
            <p:spPr>
              <a:xfrm>
                <a:off x="7612942" y="1700261"/>
                <a:ext cx="1888172" cy="2409031"/>
              </a:xfrm>
              <a:prstGeom prst="roundRect">
                <a:avLst>
                  <a:gd name="adj" fmla="val 9863"/>
                </a:avLst>
              </a:prstGeom>
              <a:solidFill>
                <a:schemeClr val="bg1"/>
              </a:solidFill>
              <a:ln w="190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2" name="Rectangle à coins arrondis 101"/>
              <p:cNvSpPr/>
              <p:nvPr/>
            </p:nvSpPr>
            <p:spPr>
              <a:xfrm>
                <a:off x="7612942" y="1700261"/>
                <a:ext cx="1888172" cy="353622"/>
              </a:xfrm>
              <a:prstGeom prst="roundRect">
                <a:avLst>
                  <a:gd name="adj" fmla="val 50000"/>
                </a:avLst>
              </a:prstGeom>
              <a:solidFill>
                <a:schemeClr val="accent2">
                  <a:lumMod val="60000"/>
                  <a:lumOff val="40000"/>
                </a:schemeClr>
              </a:solidFill>
              <a:ln w="190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3" name="ZoneTexte 102"/>
              <p:cNvSpPr txBox="1"/>
              <p:nvPr/>
            </p:nvSpPr>
            <p:spPr>
              <a:xfrm>
                <a:off x="7648846" y="1717970"/>
                <a:ext cx="1885072" cy="322411"/>
              </a:xfrm>
              <a:prstGeom prst="rect">
                <a:avLst/>
              </a:prstGeom>
              <a:noFill/>
            </p:spPr>
            <p:txBody>
              <a:bodyPr wrap="square" rtlCol="0">
                <a:spAutoFit/>
              </a:bodyPr>
              <a:lstStyle/>
              <a:p>
                <a:pPr algn="ctr"/>
                <a:r>
                  <a:rPr lang="fr-FR" b="1" dirty="0" smtClean="0">
                    <a:solidFill>
                      <a:schemeClr val="bg1"/>
                    </a:solidFill>
                  </a:rPr>
                  <a:t>Situation </a:t>
                </a:r>
                <a:endParaRPr lang="fr-FR" b="1" dirty="0">
                  <a:solidFill>
                    <a:schemeClr val="bg1"/>
                  </a:solidFill>
                </a:endParaRPr>
              </a:p>
            </p:txBody>
          </p:sp>
        </p:grpSp>
      </p:grpSp>
      <p:grpSp>
        <p:nvGrpSpPr>
          <p:cNvPr id="104" name="Groupe 103"/>
          <p:cNvGrpSpPr/>
          <p:nvPr/>
        </p:nvGrpSpPr>
        <p:grpSpPr>
          <a:xfrm>
            <a:off x="2482218" y="3759338"/>
            <a:ext cx="2400643" cy="3043050"/>
            <a:chOff x="394156" y="1038665"/>
            <a:chExt cx="2095656" cy="2656449"/>
          </a:xfrm>
        </p:grpSpPr>
        <p:sp>
          <p:nvSpPr>
            <p:cNvPr id="105" name="Rectangle à coins arrondis 104"/>
            <p:cNvSpPr/>
            <p:nvPr/>
          </p:nvSpPr>
          <p:spPr>
            <a:xfrm>
              <a:off x="394156" y="1038665"/>
              <a:ext cx="2095656" cy="2656449"/>
            </a:xfrm>
            <a:prstGeom prst="roundRect">
              <a:avLst>
                <a:gd name="adj" fmla="val 9863"/>
              </a:avLst>
            </a:prstGeom>
            <a:solidFill>
              <a:schemeClr val="accent2">
                <a:lumMod val="60000"/>
                <a:lumOff val="40000"/>
              </a:schemeClr>
            </a:solid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6" name="Groupe 105"/>
            <p:cNvGrpSpPr/>
            <p:nvPr/>
          </p:nvGrpSpPr>
          <p:grpSpPr>
            <a:xfrm>
              <a:off x="506896" y="1173134"/>
              <a:ext cx="1920976" cy="2409031"/>
              <a:chOff x="7612942" y="1700261"/>
              <a:chExt cx="1920976" cy="2409031"/>
            </a:xfrm>
          </p:grpSpPr>
          <p:sp>
            <p:nvSpPr>
              <p:cNvPr id="107" name="Rectangle à coins arrondis 106"/>
              <p:cNvSpPr/>
              <p:nvPr/>
            </p:nvSpPr>
            <p:spPr>
              <a:xfrm>
                <a:off x="7612942" y="1700261"/>
                <a:ext cx="1888172" cy="2409031"/>
              </a:xfrm>
              <a:prstGeom prst="roundRect">
                <a:avLst>
                  <a:gd name="adj" fmla="val 9863"/>
                </a:avLst>
              </a:prstGeom>
              <a:solidFill>
                <a:schemeClr val="bg1"/>
              </a:solidFill>
              <a:ln w="190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8" name="Rectangle à coins arrondis 107"/>
              <p:cNvSpPr/>
              <p:nvPr/>
            </p:nvSpPr>
            <p:spPr>
              <a:xfrm>
                <a:off x="7612942" y="1700261"/>
                <a:ext cx="1888172" cy="353622"/>
              </a:xfrm>
              <a:prstGeom prst="roundRect">
                <a:avLst>
                  <a:gd name="adj" fmla="val 50000"/>
                </a:avLst>
              </a:prstGeom>
              <a:solidFill>
                <a:schemeClr val="accent2">
                  <a:lumMod val="60000"/>
                  <a:lumOff val="40000"/>
                </a:schemeClr>
              </a:solidFill>
              <a:ln w="190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9" name="ZoneTexte 108"/>
              <p:cNvSpPr txBox="1"/>
              <p:nvPr/>
            </p:nvSpPr>
            <p:spPr>
              <a:xfrm>
                <a:off x="7648846" y="1717970"/>
                <a:ext cx="1885072" cy="322411"/>
              </a:xfrm>
              <a:prstGeom prst="rect">
                <a:avLst/>
              </a:prstGeom>
              <a:noFill/>
            </p:spPr>
            <p:txBody>
              <a:bodyPr wrap="square" rtlCol="0">
                <a:spAutoFit/>
              </a:bodyPr>
              <a:lstStyle/>
              <a:p>
                <a:pPr algn="ctr"/>
                <a:r>
                  <a:rPr lang="fr-FR" b="1" dirty="0" smtClean="0">
                    <a:solidFill>
                      <a:schemeClr val="bg1"/>
                    </a:solidFill>
                  </a:rPr>
                  <a:t>Situation </a:t>
                </a:r>
                <a:endParaRPr lang="fr-FR" b="1" dirty="0">
                  <a:solidFill>
                    <a:schemeClr val="bg1"/>
                  </a:solidFill>
                </a:endParaRPr>
              </a:p>
            </p:txBody>
          </p:sp>
        </p:grpSp>
      </p:grpSp>
      <p:grpSp>
        <p:nvGrpSpPr>
          <p:cNvPr id="110" name="Groupe 109"/>
          <p:cNvGrpSpPr/>
          <p:nvPr/>
        </p:nvGrpSpPr>
        <p:grpSpPr>
          <a:xfrm>
            <a:off x="44788" y="3764823"/>
            <a:ext cx="2400643" cy="3043050"/>
            <a:chOff x="394156" y="1038665"/>
            <a:chExt cx="2095656" cy="2656449"/>
          </a:xfrm>
        </p:grpSpPr>
        <p:sp>
          <p:nvSpPr>
            <p:cNvPr id="111" name="Rectangle à coins arrondis 110"/>
            <p:cNvSpPr/>
            <p:nvPr/>
          </p:nvSpPr>
          <p:spPr>
            <a:xfrm>
              <a:off x="394156" y="1038665"/>
              <a:ext cx="2095656" cy="2656449"/>
            </a:xfrm>
            <a:prstGeom prst="roundRect">
              <a:avLst>
                <a:gd name="adj" fmla="val 9863"/>
              </a:avLst>
            </a:prstGeom>
            <a:solidFill>
              <a:schemeClr val="accent2">
                <a:lumMod val="60000"/>
                <a:lumOff val="40000"/>
              </a:schemeClr>
            </a:solid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12" name="Groupe 111"/>
            <p:cNvGrpSpPr/>
            <p:nvPr/>
          </p:nvGrpSpPr>
          <p:grpSpPr>
            <a:xfrm>
              <a:off x="506896" y="1173134"/>
              <a:ext cx="1920976" cy="2409031"/>
              <a:chOff x="7612942" y="1700261"/>
              <a:chExt cx="1920976" cy="2409031"/>
            </a:xfrm>
          </p:grpSpPr>
          <p:sp>
            <p:nvSpPr>
              <p:cNvPr id="113" name="Rectangle à coins arrondis 112"/>
              <p:cNvSpPr/>
              <p:nvPr/>
            </p:nvSpPr>
            <p:spPr>
              <a:xfrm>
                <a:off x="7612942" y="1700261"/>
                <a:ext cx="1888172" cy="2409031"/>
              </a:xfrm>
              <a:prstGeom prst="roundRect">
                <a:avLst>
                  <a:gd name="adj" fmla="val 9863"/>
                </a:avLst>
              </a:prstGeom>
              <a:solidFill>
                <a:schemeClr val="bg1"/>
              </a:solidFill>
              <a:ln w="190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4" name="Rectangle à coins arrondis 113"/>
              <p:cNvSpPr/>
              <p:nvPr/>
            </p:nvSpPr>
            <p:spPr>
              <a:xfrm>
                <a:off x="7612942" y="1700261"/>
                <a:ext cx="1888172" cy="353622"/>
              </a:xfrm>
              <a:prstGeom prst="roundRect">
                <a:avLst>
                  <a:gd name="adj" fmla="val 50000"/>
                </a:avLst>
              </a:prstGeom>
              <a:solidFill>
                <a:schemeClr val="accent2">
                  <a:lumMod val="60000"/>
                  <a:lumOff val="40000"/>
                </a:schemeClr>
              </a:solidFill>
              <a:ln w="190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5" name="ZoneTexte 114"/>
              <p:cNvSpPr txBox="1"/>
              <p:nvPr/>
            </p:nvSpPr>
            <p:spPr>
              <a:xfrm>
                <a:off x="7648846" y="1717970"/>
                <a:ext cx="1885072" cy="322411"/>
              </a:xfrm>
              <a:prstGeom prst="rect">
                <a:avLst/>
              </a:prstGeom>
              <a:noFill/>
            </p:spPr>
            <p:txBody>
              <a:bodyPr wrap="square" rtlCol="0">
                <a:spAutoFit/>
              </a:bodyPr>
              <a:lstStyle/>
              <a:p>
                <a:pPr algn="ctr"/>
                <a:r>
                  <a:rPr lang="fr-FR" b="1" dirty="0" smtClean="0">
                    <a:solidFill>
                      <a:schemeClr val="bg1"/>
                    </a:solidFill>
                  </a:rPr>
                  <a:t>Situation </a:t>
                </a:r>
                <a:endParaRPr lang="fr-FR" b="1" dirty="0">
                  <a:solidFill>
                    <a:schemeClr val="bg1"/>
                  </a:solidFill>
                </a:endParaRPr>
              </a:p>
            </p:txBody>
          </p:sp>
        </p:grpSp>
      </p:grpSp>
      <p:grpSp>
        <p:nvGrpSpPr>
          <p:cNvPr id="116" name="Groupe 115"/>
          <p:cNvGrpSpPr/>
          <p:nvPr/>
        </p:nvGrpSpPr>
        <p:grpSpPr>
          <a:xfrm>
            <a:off x="2487422" y="689222"/>
            <a:ext cx="2400643" cy="3043050"/>
            <a:chOff x="394156" y="1038665"/>
            <a:chExt cx="2095656" cy="2656449"/>
          </a:xfrm>
        </p:grpSpPr>
        <p:sp>
          <p:nvSpPr>
            <p:cNvPr id="117" name="Rectangle à coins arrondis 116"/>
            <p:cNvSpPr/>
            <p:nvPr/>
          </p:nvSpPr>
          <p:spPr>
            <a:xfrm>
              <a:off x="394156" y="1038665"/>
              <a:ext cx="2095656" cy="2656449"/>
            </a:xfrm>
            <a:prstGeom prst="roundRect">
              <a:avLst>
                <a:gd name="adj" fmla="val 9863"/>
              </a:avLst>
            </a:prstGeom>
            <a:solidFill>
              <a:schemeClr val="accent2">
                <a:lumMod val="60000"/>
                <a:lumOff val="40000"/>
              </a:schemeClr>
            </a:solid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18" name="Groupe 117"/>
            <p:cNvGrpSpPr/>
            <p:nvPr/>
          </p:nvGrpSpPr>
          <p:grpSpPr>
            <a:xfrm>
              <a:off x="506896" y="1173134"/>
              <a:ext cx="1920976" cy="2409031"/>
              <a:chOff x="7612942" y="1700261"/>
              <a:chExt cx="1920976" cy="2409031"/>
            </a:xfrm>
          </p:grpSpPr>
          <p:sp>
            <p:nvSpPr>
              <p:cNvPr id="119" name="Rectangle à coins arrondis 118"/>
              <p:cNvSpPr/>
              <p:nvPr/>
            </p:nvSpPr>
            <p:spPr>
              <a:xfrm>
                <a:off x="7612942" y="1700261"/>
                <a:ext cx="1888172" cy="2409031"/>
              </a:xfrm>
              <a:prstGeom prst="roundRect">
                <a:avLst>
                  <a:gd name="adj" fmla="val 9863"/>
                </a:avLst>
              </a:prstGeom>
              <a:solidFill>
                <a:schemeClr val="bg1"/>
              </a:solidFill>
              <a:ln w="190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0" name="Rectangle à coins arrondis 119"/>
              <p:cNvSpPr/>
              <p:nvPr/>
            </p:nvSpPr>
            <p:spPr>
              <a:xfrm>
                <a:off x="7612942" y="1700261"/>
                <a:ext cx="1888172" cy="353622"/>
              </a:xfrm>
              <a:prstGeom prst="roundRect">
                <a:avLst>
                  <a:gd name="adj" fmla="val 50000"/>
                </a:avLst>
              </a:prstGeom>
              <a:solidFill>
                <a:schemeClr val="accent2">
                  <a:lumMod val="60000"/>
                  <a:lumOff val="40000"/>
                </a:schemeClr>
              </a:solidFill>
              <a:ln w="190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1" name="ZoneTexte 120"/>
              <p:cNvSpPr txBox="1"/>
              <p:nvPr/>
            </p:nvSpPr>
            <p:spPr>
              <a:xfrm>
                <a:off x="7648846" y="1717970"/>
                <a:ext cx="1885072" cy="322411"/>
              </a:xfrm>
              <a:prstGeom prst="rect">
                <a:avLst/>
              </a:prstGeom>
              <a:noFill/>
            </p:spPr>
            <p:txBody>
              <a:bodyPr wrap="square" rtlCol="0">
                <a:spAutoFit/>
              </a:bodyPr>
              <a:lstStyle/>
              <a:p>
                <a:pPr algn="ctr"/>
                <a:r>
                  <a:rPr lang="fr-FR" b="1" dirty="0" smtClean="0">
                    <a:solidFill>
                      <a:schemeClr val="bg1"/>
                    </a:solidFill>
                  </a:rPr>
                  <a:t>Situation </a:t>
                </a:r>
                <a:endParaRPr lang="fr-FR" b="1" dirty="0">
                  <a:solidFill>
                    <a:schemeClr val="bg1"/>
                  </a:solidFill>
                </a:endParaRPr>
              </a:p>
            </p:txBody>
          </p:sp>
        </p:grpSp>
      </p:grpSp>
      <p:grpSp>
        <p:nvGrpSpPr>
          <p:cNvPr id="122" name="Groupe 121"/>
          <p:cNvGrpSpPr/>
          <p:nvPr/>
        </p:nvGrpSpPr>
        <p:grpSpPr>
          <a:xfrm>
            <a:off x="4929194" y="694539"/>
            <a:ext cx="2400643" cy="3043050"/>
            <a:chOff x="394156" y="1038665"/>
            <a:chExt cx="2095656" cy="2656449"/>
          </a:xfrm>
        </p:grpSpPr>
        <p:sp>
          <p:nvSpPr>
            <p:cNvPr id="123" name="Rectangle à coins arrondis 122"/>
            <p:cNvSpPr/>
            <p:nvPr/>
          </p:nvSpPr>
          <p:spPr>
            <a:xfrm>
              <a:off x="394156" y="1038665"/>
              <a:ext cx="2095656" cy="2656449"/>
            </a:xfrm>
            <a:prstGeom prst="roundRect">
              <a:avLst>
                <a:gd name="adj" fmla="val 9863"/>
              </a:avLst>
            </a:prstGeom>
            <a:solidFill>
              <a:schemeClr val="accent2">
                <a:lumMod val="60000"/>
                <a:lumOff val="40000"/>
              </a:schemeClr>
            </a:solid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24" name="Groupe 123"/>
            <p:cNvGrpSpPr/>
            <p:nvPr/>
          </p:nvGrpSpPr>
          <p:grpSpPr>
            <a:xfrm>
              <a:off x="506896" y="1173134"/>
              <a:ext cx="1920976" cy="2409031"/>
              <a:chOff x="7612942" y="1700261"/>
              <a:chExt cx="1920976" cy="2409031"/>
            </a:xfrm>
          </p:grpSpPr>
          <p:sp>
            <p:nvSpPr>
              <p:cNvPr id="125" name="Rectangle à coins arrondis 124"/>
              <p:cNvSpPr/>
              <p:nvPr/>
            </p:nvSpPr>
            <p:spPr>
              <a:xfrm>
                <a:off x="7612942" y="1700261"/>
                <a:ext cx="1888172" cy="2409031"/>
              </a:xfrm>
              <a:prstGeom prst="roundRect">
                <a:avLst>
                  <a:gd name="adj" fmla="val 9863"/>
                </a:avLst>
              </a:prstGeom>
              <a:solidFill>
                <a:schemeClr val="bg1"/>
              </a:solidFill>
              <a:ln w="190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6" name="Rectangle à coins arrondis 125"/>
              <p:cNvSpPr/>
              <p:nvPr/>
            </p:nvSpPr>
            <p:spPr>
              <a:xfrm>
                <a:off x="7612942" y="1700261"/>
                <a:ext cx="1888172" cy="353622"/>
              </a:xfrm>
              <a:prstGeom prst="roundRect">
                <a:avLst>
                  <a:gd name="adj" fmla="val 50000"/>
                </a:avLst>
              </a:prstGeom>
              <a:solidFill>
                <a:schemeClr val="accent2">
                  <a:lumMod val="60000"/>
                  <a:lumOff val="40000"/>
                </a:schemeClr>
              </a:solidFill>
              <a:ln w="190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7" name="ZoneTexte 126"/>
              <p:cNvSpPr txBox="1"/>
              <p:nvPr/>
            </p:nvSpPr>
            <p:spPr>
              <a:xfrm>
                <a:off x="7648846" y="1717970"/>
                <a:ext cx="1885072" cy="322411"/>
              </a:xfrm>
              <a:prstGeom prst="rect">
                <a:avLst/>
              </a:prstGeom>
              <a:noFill/>
            </p:spPr>
            <p:txBody>
              <a:bodyPr wrap="square" rtlCol="0">
                <a:spAutoFit/>
              </a:bodyPr>
              <a:lstStyle/>
              <a:p>
                <a:pPr algn="ctr"/>
                <a:r>
                  <a:rPr lang="fr-FR" b="1" dirty="0" smtClean="0">
                    <a:solidFill>
                      <a:schemeClr val="bg1"/>
                    </a:solidFill>
                  </a:rPr>
                  <a:t>Situation </a:t>
                </a:r>
                <a:endParaRPr lang="fr-FR" b="1" dirty="0">
                  <a:solidFill>
                    <a:schemeClr val="bg1"/>
                  </a:solidFill>
                </a:endParaRPr>
              </a:p>
            </p:txBody>
          </p:sp>
        </p:grpSp>
      </p:grpSp>
      <p:sp>
        <p:nvSpPr>
          <p:cNvPr id="65" name="ZoneTexte 64"/>
          <p:cNvSpPr txBox="1"/>
          <p:nvPr/>
        </p:nvSpPr>
        <p:spPr>
          <a:xfrm>
            <a:off x="352384" y="1265431"/>
            <a:ext cx="1806064" cy="369332"/>
          </a:xfrm>
          <a:prstGeom prst="rect">
            <a:avLst/>
          </a:prstGeom>
          <a:noFill/>
        </p:spPr>
        <p:txBody>
          <a:bodyPr wrap="square" rtlCol="0">
            <a:spAutoFit/>
          </a:bodyPr>
          <a:lstStyle/>
          <a:p>
            <a:r>
              <a:rPr lang="fr-FR" b="1" dirty="0" smtClean="0">
                <a:solidFill>
                  <a:schemeClr val="accent6"/>
                </a:solidFill>
                <a:latin typeface="Georgia" panose="02040502050405020303" pitchFamily="18" charset="0"/>
              </a:rPr>
              <a:t>Personnage A</a:t>
            </a:r>
            <a:endParaRPr lang="fr-FR" b="1" dirty="0">
              <a:solidFill>
                <a:schemeClr val="accent6"/>
              </a:solidFill>
              <a:latin typeface="Georgia" panose="02040502050405020303" pitchFamily="18" charset="0"/>
            </a:endParaRPr>
          </a:p>
        </p:txBody>
      </p:sp>
      <p:sp>
        <p:nvSpPr>
          <p:cNvPr id="66" name="Rectangle à coins arrondis 16">
            <a:extLst>
              <a:ext uri="{FF2B5EF4-FFF2-40B4-BE49-F238E27FC236}">
                <a16:creationId xmlns:a16="http://schemas.microsoft.com/office/drawing/2014/main" id="{1C32BA5D-8B90-4860-570E-EE79797E8C98}"/>
              </a:ext>
            </a:extLst>
          </p:cNvPr>
          <p:cNvSpPr/>
          <p:nvPr/>
        </p:nvSpPr>
        <p:spPr>
          <a:xfrm>
            <a:off x="2727268" y="1626694"/>
            <a:ext cx="1952603" cy="886011"/>
          </a:xfrm>
          <a:prstGeom prst="wedgeRoundRectCallout">
            <a:avLst>
              <a:gd name="adj1" fmla="val -2275"/>
              <a:gd name="adj2" fmla="val 122952"/>
              <a:gd name="adj3" fmla="val 16667"/>
            </a:avLst>
          </a:prstGeom>
          <a:solidFill>
            <a:schemeClr val="accent6">
              <a:lumMod val="40000"/>
              <a:lumOff val="6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FF0000"/>
                </a:solidFill>
              </a:rPr>
              <a:t>Gigi a pris une photo de moi nu.e</a:t>
            </a:r>
          </a:p>
        </p:txBody>
      </p:sp>
      <p:sp>
        <p:nvSpPr>
          <p:cNvPr id="67" name="Rectangle à coins arrondis 16">
            <a:extLst>
              <a:ext uri="{FF2B5EF4-FFF2-40B4-BE49-F238E27FC236}">
                <a16:creationId xmlns:a16="http://schemas.microsoft.com/office/drawing/2014/main" id="{3F005D70-39A3-C025-60C5-FC1B42C38179}"/>
              </a:ext>
            </a:extLst>
          </p:cNvPr>
          <p:cNvSpPr/>
          <p:nvPr/>
        </p:nvSpPr>
        <p:spPr>
          <a:xfrm>
            <a:off x="266232" y="4687632"/>
            <a:ext cx="1952603" cy="886011"/>
          </a:xfrm>
          <a:prstGeom prst="wedgeRoundRectCallout">
            <a:avLst>
              <a:gd name="adj1" fmla="val -2275"/>
              <a:gd name="adj2" fmla="val 122952"/>
              <a:gd name="adj3" fmla="val 16667"/>
            </a:avLst>
          </a:prstGeom>
          <a:solidFill>
            <a:schemeClr val="accent6">
              <a:lumMod val="40000"/>
              <a:lumOff val="6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FF0000"/>
                </a:solidFill>
              </a:rPr>
              <a:t>Avec Jo on l’a fait</a:t>
            </a:r>
          </a:p>
        </p:txBody>
      </p:sp>
      <p:sp>
        <p:nvSpPr>
          <p:cNvPr id="68" name="Rectangle à coins arrondis 16">
            <a:extLst>
              <a:ext uri="{FF2B5EF4-FFF2-40B4-BE49-F238E27FC236}">
                <a16:creationId xmlns:a16="http://schemas.microsoft.com/office/drawing/2014/main" id="{C966AC66-7C78-7965-004E-21784FE17EF8}"/>
              </a:ext>
            </a:extLst>
          </p:cNvPr>
          <p:cNvSpPr/>
          <p:nvPr/>
        </p:nvSpPr>
        <p:spPr>
          <a:xfrm>
            <a:off x="5170037" y="1626693"/>
            <a:ext cx="1952603" cy="886011"/>
          </a:xfrm>
          <a:prstGeom prst="wedgeRoundRectCallout">
            <a:avLst>
              <a:gd name="adj1" fmla="val -2275"/>
              <a:gd name="adj2" fmla="val 122952"/>
              <a:gd name="adj3" fmla="val 16667"/>
            </a:avLst>
          </a:prstGeom>
          <a:solidFill>
            <a:schemeClr val="accent6">
              <a:lumMod val="40000"/>
              <a:lumOff val="6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FF0000"/>
                </a:solidFill>
              </a:rPr>
              <a:t>Je l’ai fait… et j’ai un sac Gucci !</a:t>
            </a:r>
          </a:p>
        </p:txBody>
      </p:sp>
      <p:sp>
        <p:nvSpPr>
          <p:cNvPr id="69" name="Rectangle à coins arrondis 16">
            <a:extLst>
              <a:ext uri="{FF2B5EF4-FFF2-40B4-BE49-F238E27FC236}">
                <a16:creationId xmlns:a16="http://schemas.microsoft.com/office/drawing/2014/main" id="{1D763B07-7714-8AFA-4E34-99FB6084128C}"/>
              </a:ext>
            </a:extLst>
          </p:cNvPr>
          <p:cNvSpPr/>
          <p:nvPr/>
        </p:nvSpPr>
        <p:spPr>
          <a:xfrm>
            <a:off x="7606243" y="1626693"/>
            <a:ext cx="1952603" cy="886011"/>
          </a:xfrm>
          <a:prstGeom prst="wedgeRoundRectCallout">
            <a:avLst>
              <a:gd name="adj1" fmla="val -2275"/>
              <a:gd name="adj2" fmla="val 122952"/>
              <a:gd name="adj3" fmla="val 16667"/>
            </a:avLst>
          </a:prstGeom>
          <a:solidFill>
            <a:schemeClr val="accent6">
              <a:lumMod val="40000"/>
              <a:lumOff val="6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FF0000"/>
                </a:solidFill>
              </a:rPr>
              <a:t>Je l’ai fait. J’ai peur</a:t>
            </a:r>
          </a:p>
        </p:txBody>
      </p:sp>
      <p:sp>
        <p:nvSpPr>
          <p:cNvPr id="70" name="Rectangle à coins arrondis 16">
            <a:extLst>
              <a:ext uri="{FF2B5EF4-FFF2-40B4-BE49-F238E27FC236}">
                <a16:creationId xmlns:a16="http://schemas.microsoft.com/office/drawing/2014/main" id="{72B48698-2321-FFF5-FEDC-C05AE219B99C}"/>
              </a:ext>
            </a:extLst>
          </p:cNvPr>
          <p:cNvSpPr/>
          <p:nvPr/>
        </p:nvSpPr>
        <p:spPr>
          <a:xfrm>
            <a:off x="10072802" y="1626693"/>
            <a:ext cx="1952603" cy="886011"/>
          </a:xfrm>
          <a:prstGeom prst="wedgeRoundRectCallout">
            <a:avLst>
              <a:gd name="adj1" fmla="val -2275"/>
              <a:gd name="adj2" fmla="val 122952"/>
              <a:gd name="adj3" fmla="val 16667"/>
            </a:avLst>
          </a:prstGeom>
          <a:solidFill>
            <a:schemeClr val="accent6">
              <a:lumMod val="40000"/>
              <a:lumOff val="6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FF0000"/>
                </a:solidFill>
              </a:rPr>
              <a:t>Je l’ai fait, mais… faut que je te raconte</a:t>
            </a:r>
          </a:p>
        </p:txBody>
      </p:sp>
      <p:sp>
        <p:nvSpPr>
          <p:cNvPr id="75" name="ZoneTexte 74"/>
          <p:cNvSpPr txBox="1"/>
          <p:nvPr/>
        </p:nvSpPr>
        <p:spPr>
          <a:xfrm>
            <a:off x="2774790" y="1257361"/>
            <a:ext cx="1806064" cy="369332"/>
          </a:xfrm>
          <a:prstGeom prst="rect">
            <a:avLst/>
          </a:prstGeom>
          <a:noFill/>
        </p:spPr>
        <p:txBody>
          <a:bodyPr wrap="square" rtlCol="0">
            <a:spAutoFit/>
          </a:bodyPr>
          <a:lstStyle/>
          <a:p>
            <a:r>
              <a:rPr lang="fr-FR" b="1" dirty="0" smtClean="0">
                <a:solidFill>
                  <a:schemeClr val="accent6"/>
                </a:solidFill>
                <a:latin typeface="Georgia" panose="02040502050405020303" pitchFamily="18" charset="0"/>
              </a:rPr>
              <a:t>Personnage A</a:t>
            </a:r>
            <a:endParaRPr lang="fr-FR" b="1" dirty="0">
              <a:solidFill>
                <a:schemeClr val="accent6"/>
              </a:solidFill>
              <a:latin typeface="Georgia" panose="02040502050405020303" pitchFamily="18" charset="0"/>
            </a:endParaRPr>
          </a:p>
        </p:txBody>
      </p:sp>
      <p:sp>
        <p:nvSpPr>
          <p:cNvPr id="76" name="ZoneTexte 75"/>
          <p:cNvSpPr txBox="1"/>
          <p:nvPr/>
        </p:nvSpPr>
        <p:spPr>
          <a:xfrm>
            <a:off x="339501" y="4306905"/>
            <a:ext cx="1806064" cy="369332"/>
          </a:xfrm>
          <a:prstGeom prst="rect">
            <a:avLst/>
          </a:prstGeom>
          <a:noFill/>
        </p:spPr>
        <p:txBody>
          <a:bodyPr wrap="square" rtlCol="0">
            <a:spAutoFit/>
          </a:bodyPr>
          <a:lstStyle/>
          <a:p>
            <a:r>
              <a:rPr lang="fr-FR" b="1" dirty="0" smtClean="0">
                <a:solidFill>
                  <a:schemeClr val="accent6"/>
                </a:solidFill>
                <a:latin typeface="Georgia" panose="02040502050405020303" pitchFamily="18" charset="0"/>
              </a:rPr>
              <a:t>Personnage A</a:t>
            </a:r>
            <a:endParaRPr lang="fr-FR" b="1" dirty="0">
              <a:solidFill>
                <a:schemeClr val="accent6"/>
              </a:solidFill>
              <a:latin typeface="Georgia" panose="02040502050405020303" pitchFamily="18" charset="0"/>
            </a:endParaRPr>
          </a:p>
        </p:txBody>
      </p:sp>
      <p:sp>
        <p:nvSpPr>
          <p:cNvPr id="77" name="ZoneTexte 76"/>
          <p:cNvSpPr txBox="1"/>
          <p:nvPr/>
        </p:nvSpPr>
        <p:spPr>
          <a:xfrm>
            <a:off x="5276144" y="1247080"/>
            <a:ext cx="1806064" cy="369332"/>
          </a:xfrm>
          <a:prstGeom prst="rect">
            <a:avLst/>
          </a:prstGeom>
          <a:noFill/>
        </p:spPr>
        <p:txBody>
          <a:bodyPr wrap="square" rtlCol="0">
            <a:spAutoFit/>
          </a:bodyPr>
          <a:lstStyle/>
          <a:p>
            <a:r>
              <a:rPr lang="fr-FR" b="1" dirty="0" smtClean="0">
                <a:solidFill>
                  <a:schemeClr val="accent6"/>
                </a:solidFill>
                <a:latin typeface="Georgia" panose="02040502050405020303" pitchFamily="18" charset="0"/>
              </a:rPr>
              <a:t>Personnage A</a:t>
            </a:r>
            <a:endParaRPr lang="fr-FR" b="1" dirty="0">
              <a:solidFill>
                <a:schemeClr val="accent6"/>
              </a:solidFill>
              <a:latin typeface="Georgia" panose="02040502050405020303" pitchFamily="18" charset="0"/>
            </a:endParaRPr>
          </a:p>
        </p:txBody>
      </p:sp>
      <p:sp>
        <p:nvSpPr>
          <p:cNvPr id="78" name="ZoneTexte 77"/>
          <p:cNvSpPr txBox="1"/>
          <p:nvPr/>
        </p:nvSpPr>
        <p:spPr>
          <a:xfrm>
            <a:off x="7696863" y="1232880"/>
            <a:ext cx="1806064" cy="369332"/>
          </a:xfrm>
          <a:prstGeom prst="rect">
            <a:avLst/>
          </a:prstGeom>
          <a:noFill/>
        </p:spPr>
        <p:txBody>
          <a:bodyPr wrap="square" rtlCol="0">
            <a:spAutoFit/>
          </a:bodyPr>
          <a:lstStyle/>
          <a:p>
            <a:r>
              <a:rPr lang="fr-FR" b="1" dirty="0" smtClean="0">
                <a:solidFill>
                  <a:schemeClr val="accent6"/>
                </a:solidFill>
                <a:latin typeface="Georgia" panose="02040502050405020303" pitchFamily="18" charset="0"/>
              </a:rPr>
              <a:t>Personnage A</a:t>
            </a:r>
            <a:endParaRPr lang="fr-FR" b="1" dirty="0">
              <a:solidFill>
                <a:schemeClr val="accent6"/>
              </a:solidFill>
              <a:latin typeface="Georgia" panose="02040502050405020303" pitchFamily="18" charset="0"/>
            </a:endParaRPr>
          </a:p>
        </p:txBody>
      </p:sp>
      <p:sp>
        <p:nvSpPr>
          <p:cNvPr id="79" name="ZoneTexte 78"/>
          <p:cNvSpPr txBox="1"/>
          <p:nvPr/>
        </p:nvSpPr>
        <p:spPr>
          <a:xfrm>
            <a:off x="10117734" y="1204861"/>
            <a:ext cx="1806064" cy="369332"/>
          </a:xfrm>
          <a:prstGeom prst="rect">
            <a:avLst/>
          </a:prstGeom>
          <a:noFill/>
        </p:spPr>
        <p:txBody>
          <a:bodyPr wrap="square" rtlCol="0">
            <a:spAutoFit/>
          </a:bodyPr>
          <a:lstStyle/>
          <a:p>
            <a:r>
              <a:rPr lang="fr-FR" b="1" dirty="0" smtClean="0">
                <a:solidFill>
                  <a:schemeClr val="accent6"/>
                </a:solidFill>
                <a:latin typeface="Georgia" panose="02040502050405020303" pitchFamily="18" charset="0"/>
              </a:rPr>
              <a:t>Personnage A</a:t>
            </a:r>
            <a:endParaRPr lang="fr-FR" b="1" dirty="0">
              <a:solidFill>
                <a:schemeClr val="accent6"/>
              </a:solidFill>
              <a:latin typeface="Georgia" panose="02040502050405020303" pitchFamily="18" charset="0"/>
            </a:endParaRPr>
          </a:p>
        </p:txBody>
      </p:sp>
    </p:spTree>
    <p:extLst>
      <p:ext uri="{BB962C8B-B14F-4D97-AF65-F5344CB8AC3E}">
        <p14:creationId xmlns:p14="http://schemas.microsoft.com/office/powerpoint/2010/main" val="37730222"/>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669</TotalTime>
  <Words>1986</Words>
  <Application>Microsoft Office PowerPoint</Application>
  <PresentationFormat>Grand écran</PresentationFormat>
  <Paragraphs>477</Paragraphs>
  <Slides>25</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25</vt:i4>
      </vt:variant>
    </vt:vector>
  </HeadingPairs>
  <TitlesOfParts>
    <vt:vector size="30" baseType="lpstr">
      <vt:lpstr>Arial</vt:lpstr>
      <vt:lpstr>Calibri</vt:lpstr>
      <vt:lpstr>Calibri Light</vt:lpstr>
      <vt:lpstr>Georgia</vt:lpstr>
      <vt:lpstr>Thème Office</vt:lpstr>
      <vt:lpstr>Le jeu des textos</vt:lpstr>
      <vt:lpstr>Présentation PowerPoint</vt:lpstr>
      <vt:lpstr>Règle du jeu</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Jeu de carte EVARS</dc:title>
  <dc:creator>jgerard2</dc:creator>
  <cp:lastModifiedBy>jgerard2</cp:lastModifiedBy>
  <cp:revision>99</cp:revision>
  <dcterms:created xsi:type="dcterms:W3CDTF">2025-11-26T09:02:42Z</dcterms:created>
  <dcterms:modified xsi:type="dcterms:W3CDTF">2026-01-13T14:02:31Z</dcterms:modified>
</cp:coreProperties>
</file>