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AF3B44-3C86-4630-8F26-1362EF54E2CB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DD53998-E546-4F46-A4A1-DF3FC8FF5EFA}">
      <dgm:prSet phldrT="[Texte]"/>
      <dgm:spPr>
        <a:solidFill>
          <a:schemeClr val="accent2">
            <a:lumMod val="40000"/>
            <a:lumOff val="60000"/>
          </a:schemeClr>
        </a:solidFill>
        <a:ln w="34925"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fr-FR" dirty="0">
              <a:latin typeface="Marianne" panose="02000000000000000000" pitchFamily="50" charset="0"/>
            </a:rPr>
            <a:t>Remédiation</a:t>
          </a:r>
        </a:p>
      </dgm:t>
    </dgm:pt>
    <dgm:pt modelId="{FFB022DB-21B1-4A7E-B855-2B9E98AECBD1}" type="parTrans" cxnId="{30F2A9FD-8C6B-483A-A26C-EA4ABCD3BC08}">
      <dgm:prSet/>
      <dgm:spPr/>
      <dgm:t>
        <a:bodyPr/>
        <a:lstStyle/>
        <a:p>
          <a:endParaRPr lang="fr-FR"/>
        </a:p>
      </dgm:t>
    </dgm:pt>
    <dgm:pt modelId="{918E67B3-3A60-4950-9788-7C41F8A8D85C}" type="sibTrans" cxnId="{30F2A9FD-8C6B-483A-A26C-EA4ABCD3BC08}">
      <dgm:prSet/>
      <dgm:spPr/>
      <dgm:t>
        <a:bodyPr/>
        <a:lstStyle/>
        <a:p>
          <a:endParaRPr lang="fr-FR"/>
        </a:p>
      </dgm:t>
    </dgm:pt>
    <dgm:pt modelId="{FF118692-B1E8-4E9F-8041-0036609026FF}">
      <dgm:prSet phldrT="[Texte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>
            <a:buFontTx/>
            <a:buChar char="-"/>
          </a:pPr>
          <a:endParaRPr lang="fr-FR" dirty="0"/>
        </a:p>
      </dgm:t>
    </dgm:pt>
    <dgm:pt modelId="{C81EBA19-CB5C-4009-B957-0238097016AC}" type="parTrans" cxnId="{8CC2B786-85C6-455D-8C9D-F0B55D2712FF}">
      <dgm:prSet/>
      <dgm:spPr/>
      <dgm:t>
        <a:bodyPr/>
        <a:lstStyle/>
        <a:p>
          <a:endParaRPr lang="fr-FR"/>
        </a:p>
      </dgm:t>
    </dgm:pt>
    <dgm:pt modelId="{A7EDD6F6-38AE-4596-AE53-CFFC8773083A}" type="sibTrans" cxnId="{8CC2B786-85C6-455D-8C9D-F0B55D2712FF}">
      <dgm:prSet/>
      <dgm:spPr/>
      <dgm:t>
        <a:bodyPr/>
        <a:lstStyle/>
        <a:p>
          <a:endParaRPr lang="fr-FR"/>
        </a:p>
      </dgm:t>
    </dgm:pt>
    <dgm:pt modelId="{52FA0E44-AA6B-481C-96B5-73E4096870CB}">
      <dgm:prSet phldrT="[Texte]"/>
      <dgm:spPr>
        <a:solidFill>
          <a:schemeClr val="accent2">
            <a:lumMod val="60000"/>
            <a:lumOff val="40000"/>
          </a:schemeClr>
        </a:solidFill>
        <a:ln w="31750"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fr-FR" dirty="0">
              <a:latin typeface="Marianne" panose="02000000000000000000" pitchFamily="50" charset="0"/>
            </a:rPr>
            <a:t>Consolidation</a:t>
          </a:r>
        </a:p>
      </dgm:t>
    </dgm:pt>
    <dgm:pt modelId="{2E598876-6DFA-42AB-B17B-E49E9EF5CE94}" type="parTrans" cxnId="{2D7D4996-4F1F-4B8D-B614-68ABF8B4E8B7}">
      <dgm:prSet/>
      <dgm:spPr/>
      <dgm:t>
        <a:bodyPr/>
        <a:lstStyle/>
        <a:p>
          <a:endParaRPr lang="fr-FR"/>
        </a:p>
      </dgm:t>
    </dgm:pt>
    <dgm:pt modelId="{1EB6CB61-8758-46A7-A8F1-06D406620783}" type="sibTrans" cxnId="{2D7D4996-4F1F-4B8D-B614-68ABF8B4E8B7}">
      <dgm:prSet/>
      <dgm:spPr/>
      <dgm:t>
        <a:bodyPr/>
        <a:lstStyle/>
        <a:p>
          <a:endParaRPr lang="fr-FR"/>
        </a:p>
      </dgm:t>
    </dgm:pt>
    <dgm:pt modelId="{E08C0565-3DC1-40CB-8CB1-A728790728DA}">
      <dgm:prSet phldrT="[Texte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>
            <a:buFontTx/>
            <a:buChar char="-"/>
          </a:pPr>
          <a:endParaRPr lang="fr-FR" dirty="0"/>
        </a:p>
      </dgm:t>
    </dgm:pt>
    <dgm:pt modelId="{D2E3CB8C-EF69-41F3-B835-031E784056E5}" type="parTrans" cxnId="{FF1A3659-F410-4D53-A1CD-2D3CE13884E5}">
      <dgm:prSet/>
      <dgm:spPr/>
      <dgm:t>
        <a:bodyPr/>
        <a:lstStyle/>
        <a:p>
          <a:endParaRPr lang="fr-FR"/>
        </a:p>
      </dgm:t>
    </dgm:pt>
    <dgm:pt modelId="{1F27AFBB-E282-4E36-AF02-81EDD7D14E11}" type="sibTrans" cxnId="{FF1A3659-F410-4D53-A1CD-2D3CE13884E5}">
      <dgm:prSet/>
      <dgm:spPr/>
      <dgm:t>
        <a:bodyPr/>
        <a:lstStyle/>
        <a:p>
          <a:endParaRPr lang="fr-FR"/>
        </a:p>
      </dgm:t>
    </dgm:pt>
    <dgm:pt modelId="{1885EBDE-BC17-4361-9713-1885249B9B4F}">
      <dgm:prSet phldrT="[Texte]"/>
      <dgm:spPr>
        <a:solidFill>
          <a:schemeClr val="accent2">
            <a:lumMod val="75000"/>
          </a:schemeClr>
        </a:solidFill>
        <a:ln w="31750"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fr-FR" dirty="0">
              <a:latin typeface="Marianne" panose="02000000000000000000" pitchFamily="50" charset="0"/>
            </a:rPr>
            <a:t>Approfondissement</a:t>
          </a:r>
        </a:p>
      </dgm:t>
    </dgm:pt>
    <dgm:pt modelId="{7E5D6DE6-6B48-46F6-9E7A-029D9404C766}" type="parTrans" cxnId="{7F490AB7-DD29-4CE6-BF23-7ADC20843004}">
      <dgm:prSet/>
      <dgm:spPr/>
      <dgm:t>
        <a:bodyPr/>
        <a:lstStyle/>
        <a:p>
          <a:endParaRPr lang="fr-FR"/>
        </a:p>
      </dgm:t>
    </dgm:pt>
    <dgm:pt modelId="{5987BFDD-9D57-4D00-BD49-404BFD667114}" type="sibTrans" cxnId="{7F490AB7-DD29-4CE6-BF23-7ADC20843004}">
      <dgm:prSet/>
      <dgm:spPr/>
      <dgm:t>
        <a:bodyPr/>
        <a:lstStyle/>
        <a:p>
          <a:endParaRPr lang="fr-FR"/>
        </a:p>
      </dgm:t>
    </dgm:pt>
    <dgm:pt modelId="{392CC618-4259-4E0D-BAC2-EF693C613BF5}">
      <dgm:prSet phldrT="[Texte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>
            <a:buFontTx/>
            <a:buChar char="-"/>
          </a:pPr>
          <a:endParaRPr lang="fr-FR" dirty="0"/>
        </a:p>
      </dgm:t>
    </dgm:pt>
    <dgm:pt modelId="{F6A132E6-F803-4A57-ABAB-35032AA2CEB2}" type="parTrans" cxnId="{021EEF31-EA3D-443A-8199-C8B4B31FF26C}">
      <dgm:prSet/>
      <dgm:spPr/>
      <dgm:t>
        <a:bodyPr/>
        <a:lstStyle/>
        <a:p>
          <a:endParaRPr lang="fr-FR"/>
        </a:p>
      </dgm:t>
    </dgm:pt>
    <dgm:pt modelId="{ADD55A52-24A9-4A1B-8FCC-04346699C6A2}" type="sibTrans" cxnId="{021EEF31-EA3D-443A-8199-C8B4B31FF26C}">
      <dgm:prSet/>
      <dgm:spPr/>
      <dgm:t>
        <a:bodyPr/>
        <a:lstStyle/>
        <a:p>
          <a:endParaRPr lang="fr-FR"/>
        </a:p>
      </dgm:t>
    </dgm:pt>
    <dgm:pt modelId="{BB599513-12AE-458A-BC2F-EFAEE215AE38}" type="pres">
      <dgm:prSet presAssocID="{B2AF3B44-3C86-4630-8F26-1362EF54E2CB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AA7BD0D3-37D8-4BC7-8DDD-D6AADC858EB4}" type="pres">
      <dgm:prSet presAssocID="{1DD53998-E546-4F46-A4A1-DF3FC8FF5EFA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D3ACB8A5-63A2-4F1F-8184-12AF2D61E98F}" type="pres">
      <dgm:prSet presAssocID="{1DD53998-E546-4F46-A4A1-DF3FC8FF5EFA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EFBD60CE-43AA-4282-8889-6215646F76A5}" type="pres">
      <dgm:prSet presAssocID="{52FA0E44-AA6B-481C-96B5-73E4096870CB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1C8CA10D-17EE-4473-BC42-246AEE9F91B3}" type="pres">
      <dgm:prSet presAssocID="{52FA0E44-AA6B-481C-96B5-73E4096870CB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1F7EA17A-B011-40AE-B1AF-6F8B3C4D7EDF}" type="pres">
      <dgm:prSet presAssocID="{1885EBDE-BC17-4361-9713-1885249B9B4F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5E7CEDB5-087C-4F91-A925-3BA44DB2A1A7}" type="pres">
      <dgm:prSet presAssocID="{1885EBDE-BC17-4361-9713-1885249B9B4F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0D8221C-B7EE-4200-B1AE-6C3E0B3CC08A}" type="presOf" srcId="{B2AF3B44-3C86-4630-8F26-1362EF54E2CB}" destId="{BB599513-12AE-458A-BC2F-EFAEE215AE38}" srcOrd="0" destOrd="0" presId="urn:microsoft.com/office/officeart/2009/3/layout/IncreasingArrowsProcess"/>
    <dgm:cxn modelId="{2AA3222C-BEB7-45E6-975D-08D49A312135}" type="presOf" srcId="{E08C0565-3DC1-40CB-8CB1-A728790728DA}" destId="{1C8CA10D-17EE-4473-BC42-246AEE9F91B3}" srcOrd="0" destOrd="0" presId="urn:microsoft.com/office/officeart/2009/3/layout/IncreasingArrowsProcess"/>
    <dgm:cxn modelId="{021EEF31-EA3D-443A-8199-C8B4B31FF26C}" srcId="{1885EBDE-BC17-4361-9713-1885249B9B4F}" destId="{392CC618-4259-4E0D-BAC2-EF693C613BF5}" srcOrd="0" destOrd="0" parTransId="{F6A132E6-F803-4A57-ABAB-35032AA2CEB2}" sibTransId="{ADD55A52-24A9-4A1B-8FCC-04346699C6A2}"/>
    <dgm:cxn modelId="{FF1A3659-F410-4D53-A1CD-2D3CE13884E5}" srcId="{52FA0E44-AA6B-481C-96B5-73E4096870CB}" destId="{E08C0565-3DC1-40CB-8CB1-A728790728DA}" srcOrd="0" destOrd="0" parTransId="{D2E3CB8C-EF69-41F3-B835-031E784056E5}" sibTransId="{1F27AFBB-E282-4E36-AF02-81EDD7D14E11}"/>
    <dgm:cxn modelId="{8CC2B786-85C6-455D-8C9D-F0B55D2712FF}" srcId="{1DD53998-E546-4F46-A4A1-DF3FC8FF5EFA}" destId="{FF118692-B1E8-4E9F-8041-0036609026FF}" srcOrd="0" destOrd="0" parTransId="{C81EBA19-CB5C-4009-B957-0238097016AC}" sibTransId="{A7EDD6F6-38AE-4596-AE53-CFFC8773083A}"/>
    <dgm:cxn modelId="{2F798A91-A46E-414D-B3DA-A110EE92DB42}" type="presOf" srcId="{392CC618-4259-4E0D-BAC2-EF693C613BF5}" destId="{5E7CEDB5-087C-4F91-A925-3BA44DB2A1A7}" srcOrd="0" destOrd="0" presId="urn:microsoft.com/office/officeart/2009/3/layout/IncreasingArrowsProcess"/>
    <dgm:cxn modelId="{2D7D4996-4F1F-4B8D-B614-68ABF8B4E8B7}" srcId="{B2AF3B44-3C86-4630-8F26-1362EF54E2CB}" destId="{52FA0E44-AA6B-481C-96B5-73E4096870CB}" srcOrd="1" destOrd="0" parTransId="{2E598876-6DFA-42AB-B17B-E49E9EF5CE94}" sibTransId="{1EB6CB61-8758-46A7-A8F1-06D406620783}"/>
    <dgm:cxn modelId="{3FF1FF9F-6401-4C27-9844-8DD857A93238}" type="presOf" srcId="{52FA0E44-AA6B-481C-96B5-73E4096870CB}" destId="{EFBD60CE-43AA-4282-8889-6215646F76A5}" srcOrd="0" destOrd="0" presId="urn:microsoft.com/office/officeart/2009/3/layout/IncreasingArrowsProcess"/>
    <dgm:cxn modelId="{7D886DAE-AAFB-455F-B41E-2FB850DD3D13}" type="presOf" srcId="{1885EBDE-BC17-4361-9713-1885249B9B4F}" destId="{1F7EA17A-B011-40AE-B1AF-6F8B3C4D7EDF}" srcOrd="0" destOrd="0" presId="urn:microsoft.com/office/officeart/2009/3/layout/IncreasingArrowsProcess"/>
    <dgm:cxn modelId="{22112EAF-912B-4CE2-B069-B46077691A7C}" type="presOf" srcId="{1DD53998-E546-4F46-A4A1-DF3FC8FF5EFA}" destId="{AA7BD0D3-37D8-4BC7-8DDD-D6AADC858EB4}" srcOrd="0" destOrd="0" presId="urn:microsoft.com/office/officeart/2009/3/layout/IncreasingArrowsProcess"/>
    <dgm:cxn modelId="{7F490AB7-DD29-4CE6-BF23-7ADC20843004}" srcId="{B2AF3B44-3C86-4630-8F26-1362EF54E2CB}" destId="{1885EBDE-BC17-4361-9713-1885249B9B4F}" srcOrd="2" destOrd="0" parTransId="{7E5D6DE6-6B48-46F6-9E7A-029D9404C766}" sibTransId="{5987BFDD-9D57-4D00-BD49-404BFD667114}"/>
    <dgm:cxn modelId="{8C7FF2CB-69E8-451E-9B8A-73673BE45F09}" type="presOf" srcId="{FF118692-B1E8-4E9F-8041-0036609026FF}" destId="{D3ACB8A5-63A2-4F1F-8184-12AF2D61E98F}" srcOrd="0" destOrd="0" presId="urn:microsoft.com/office/officeart/2009/3/layout/IncreasingArrowsProcess"/>
    <dgm:cxn modelId="{30F2A9FD-8C6B-483A-A26C-EA4ABCD3BC08}" srcId="{B2AF3B44-3C86-4630-8F26-1362EF54E2CB}" destId="{1DD53998-E546-4F46-A4A1-DF3FC8FF5EFA}" srcOrd="0" destOrd="0" parTransId="{FFB022DB-21B1-4A7E-B855-2B9E98AECBD1}" sibTransId="{918E67B3-3A60-4950-9788-7C41F8A8D85C}"/>
    <dgm:cxn modelId="{B9039683-C67D-4C97-AB95-8149CCEA7C28}" type="presParOf" srcId="{BB599513-12AE-458A-BC2F-EFAEE215AE38}" destId="{AA7BD0D3-37D8-4BC7-8DDD-D6AADC858EB4}" srcOrd="0" destOrd="0" presId="urn:microsoft.com/office/officeart/2009/3/layout/IncreasingArrowsProcess"/>
    <dgm:cxn modelId="{43A1195C-DAFD-44AA-B475-AB7D170B47CA}" type="presParOf" srcId="{BB599513-12AE-458A-BC2F-EFAEE215AE38}" destId="{D3ACB8A5-63A2-4F1F-8184-12AF2D61E98F}" srcOrd="1" destOrd="0" presId="urn:microsoft.com/office/officeart/2009/3/layout/IncreasingArrowsProcess"/>
    <dgm:cxn modelId="{085AE9FF-8CF9-4D69-BA00-46C1EED6683E}" type="presParOf" srcId="{BB599513-12AE-458A-BC2F-EFAEE215AE38}" destId="{EFBD60CE-43AA-4282-8889-6215646F76A5}" srcOrd="2" destOrd="0" presId="urn:microsoft.com/office/officeart/2009/3/layout/IncreasingArrowsProcess"/>
    <dgm:cxn modelId="{52F3FB7C-5CAA-4895-9639-3F346E9D8E7A}" type="presParOf" srcId="{BB599513-12AE-458A-BC2F-EFAEE215AE38}" destId="{1C8CA10D-17EE-4473-BC42-246AEE9F91B3}" srcOrd="3" destOrd="0" presId="urn:microsoft.com/office/officeart/2009/3/layout/IncreasingArrowsProcess"/>
    <dgm:cxn modelId="{18FD1E17-948E-43D8-A1F1-AC488FD4C84F}" type="presParOf" srcId="{BB599513-12AE-458A-BC2F-EFAEE215AE38}" destId="{1F7EA17A-B011-40AE-B1AF-6F8B3C4D7EDF}" srcOrd="4" destOrd="0" presId="urn:microsoft.com/office/officeart/2009/3/layout/IncreasingArrowsProcess"/>
    <dgm:cxn modelId="{10F758ED-95C5-4C01-9ABB-A413134881A6}" type="presParOf" srcId="{BB599513-12AE-458A-BC2F-EFAEE215AE38}" destId="{5E7CEDB5-087C-4F91-A925-3BA44DB2A1A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BD0D3-37D8-4BC7-8DDD-D6AADC858EB4}">
      <dsp:nvSpPr>
        <dsp:cNvPr id="0" name=""/>
        <dsp:cNvSpPr/>
      </dsp:nvSpPr>
      <dsp:spPr>
        <a:xfrm>
          <a:off x="945279" y="11469"/>
          <a:ext cx="10197664" cy="148516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40000"/>
            <a:lumOff val="60000"/>
          </a:schemeClr>
        </a:solidFill>
        <a:ln w="34925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254000" bIns="2357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>
              <a:latin typeface="Marianne" panose="02000000000000000000" pitchFamily="50" charset="0"/>
            </a:rPr>
            <a:t>Remédiation</a:t>
          </a:r>
        </a:p>
      </dsp:txBody>
      <dsp:txXfrm>
        <a:off x="945279" y="382761"/>
        <a:ext cx="9826372" cy="742584"/>
      </dsp:txXfrm>
    </dsp:sp>
    <dsp:sp modelId="{D3ACB8A5-63A2-4F1F-8184-12AF2D61E98F}">
      <dsp:nvSpPr>
        <dsp:cNvPr id="0" name=""/>
        <dsp:cNvSpPr/>
      </dsp:nvSpPr>
      <dsp:spPr>
        <a:xfrm>
          <a:off x="945279" y="1156748"/>
          <a:ext cx="3140880" cy="28609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endParaRPr lang="fr-FR" sz="2500" kern="1200" dirty="0"/>
        </a:p>
      </dsp:txBody>
      <dsp:txXfrm>
        <a:off x="945279" y="1156748"/>
        <a:ext cx="3140880" cy="2860981"/>
      </dsp:txXfrm>
    </dsp:sp>
    <dsp:sp modelId="{EFBD60CE-43AA-4282-8889-6215646F76A5}">
      <dsp:nvSpPr>
        <dsp:cNvPr id="0" name=""/>
        <dsp:cNvSpPr/>
      </dsp:nvSpPr>
      <dsp:spPr>
        <a:xfrm>
          <a:off x="4086160" y="506525"/>
          <a:ext cx="7056783" cy="148516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 w="3175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254000" bIns="2357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>
              <a:latin typeface="Marianne" panose="02000000000000000000" pitchFamily="50" charset="0"/>
            </a:rPr>
            <a:t>Consolidation</a:t>
          </a:r>
        </a:p>
      </dsp:txBody>
      <dsp:txXfrm>
        <a:off x="4086160" y="877817"/>
        <a:ext cx="6685491" cy="742584"/>
      </dsp:txXfrm>
    </dsp:sp>
    <dsp:sp modelId="{1C8CA10D-17EE-4473-BC42-246AEE9F91B3}">
      <dsp:nvSpPr>
        <dsp:cNvPr id="0" name=""/>
        <dsp:cNvSpPr/>
      </dsp:nvSpPr>
      <dsp:spPr>
        <a:xfrm>
          <a:off x="4086160" y="1651804"/>
          <a:ext cx="3140880" cy="28609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endParaRPr lang="fr-FR" sz="2500" kern="1200" dirty="0"/>
        </a:p>
      </dsp:txBody>
      <dsp:txXfrm>
        <a:off x="4086160" y="1651804"/>
        <a:ext cx="3140880" cy="2860981"/>
      </dsp:txXfrm>
    </dsp:sp>
    <dsp:sp modelId="{1F7EA17A-B011-40AE-B1AF-6F8B3C4D7EDF}">
      <dsp:nvSpPr>
        <dsp:cNvPr id="0" name=""/>
        <dsp:cNvSpPr/>
      </dsp:nvSpPr>
      <dsp:spPr>
        <a:xfrm>
          <a:off x="7227041" y="1001581"/>
          <a:ext cx="3915902" cy="148516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75000"/>
          </a:schemeClr>
        </a:solidFill>
        <a:ln w="3175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254000" bIns="2357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>
              <a:latin typeface="Marianne" panose="02000000000000000000" pitchFamily="50" charset="0"/>
            </a:rPr>
            <a:t>Approfondissement</a:t>
          </a:r>
        </a:p>
      </dsp:txBody>
      <dsp:txXfrm>
        <a:off x="7227041" y="1372873"/>
        <a:ext cx="3544610" cy="742584"/>
      </dsp:txXfrm>
    </dsp:sp>
    <dsp:sp modelId="{5E7CEDB5-087C-4F91-A925-3BA44DB2A1A7}">
      <dsp:nvSpPr>
        <dsp:cNvPr id="0" name=""/>
        <dsp:cNvSpPr/>
      </dsp:nvSpPr>
      <dsp:spPr>
        <a:xfrm>
          <a:off x="7227041" y="2146860"/>
          <a:ext cx="3140880" cy="2819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endParaRPr lang="fr-FR" sz="2500" kern="1200" dirty="0"/>
        </a:p>
      </dsp:txBody>
      <dsp:txXfrm>
        <a:off x="7227041" y="2146860"/>
        <a:ext cx="3140880" cy="2819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B36DA91-0BB0-03DC-F286-8725398802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ADF7A3C-0EDA-98C5-A6A6-EC2989137B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1B8D9-1F3A-4BB1-8134-1C642AC7F430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4208BF8-693B-488B-8D2C-D5F240BC31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A36246-2A73-38DC-2183-FB35C1FB00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C6813-9974-4C41-B038-11ACB32A09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0540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3F79E464-9A45-4382-A714-4F5F65E7473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E449909D-4381-41B4-BA27-89A3733C5F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0483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AED-D006-4262-B6EA-57B476B1619D}" type="datetime1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03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888F-C900-41AB-8567-C80BE0E086D6}" type="datetime1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68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A1E0-748A-43A2-A32A-216DFAADE059}" type="datetime1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3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5A52-E5D1-4399-9172-9EA50849960C}" type="datetime1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1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D83C-AF6D-45D0-8CEC-A8A21C497402}" type="datetime1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767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2A3-E5D0-4C34-9DC2-D5C181825768}" type="datetime1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2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7FBC-482A-4613-AC81-7E71B5E25363}" type="datetime1">
              <a:rPr lang="fr-FR" smtClean="0"/>
              <a:t>15/10/2025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850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B06A4-DFB5-4EE4-8AB9-468AE16673E1}" type="datetime1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291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6F85C-CA24-41CD-92D0-B24B8870CB10}" type="datetime1">
              <a:rPr lang="fr-FR" smtClean="0"/>
              <a:t>15/10/2025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74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4960-59EE-4497-86F3-C851A41584D4}" type="datetime1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331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BB4D-DF46-44E8-AF0F-3FD1EAC11D0F}" type="datetime1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57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4BD2E-1950-4B9D-B460-3D37E76FCDB5}" type="datetime1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4369E-330A-404E-9016-2EB0EB434D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50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3251562" y="748322"/>
            <a:ext cx="8762275" cy="1200329"/>
          </a:xfrm>
          <a:prstGeom prst="rect">
            <a:avLst/>
          </a:prstGeom>
          <a:noFill/>
          <a:ln w="44450">
            <a:solidFill>
              <a:srgbClr val="00B0F0"/>
            </a:solidFill>
          </a:ln>
        </p:spPr>
        <p:txBody>
          <a:bodyPr wrap="square" rtlCol="0">
            <a:noAutofit/>
          </a:bodyPr>
          <a:lstStyle/>
          <a:p>
            <a:r>
              <a:rPr lang="fr-FR" b="1" dirty="0">
                <a:latin typeface="Marianne" panose="02000000000000000000" pitchFamily="50" charset="0"/>
              </a:rPr>
              <a:t>Entrée littéraire</a:t>
            </a:r>
            <a:r>
              <a:rPr lang="fr-FR" dirty="0">
                <a:latin typeface="Marianne" panose="02000000000000000000" pitchFamily="50" charset="0"/>
              </a:rPr>
              <a:t> </a:t>
            </a:r>
          </a:p>
          <a:p>
            <a:endParaRPr lang="fr-FR" dirty="0">
              <a:latin typeface="Marianne" panose="02000000000000000000" pitchFamily="50" charset="0"/>
            </a:endParaRPr>
          </a:p>
          <a:p>
            <a:r>
              <a:rPr lang="fr-FR" b="1" dirty="0">
                <a:latin typeface="Marianne" panose="02000000000000000000" pitchFamily="50" charset="0"/>
              </a:rPr>
              <a:t>Problématique</a:t>
            </a:r>
          </a:p>
          <a:p>
            <a:endParaRPr lang="fr-FR" dirty="0">
              <a:latin typeface="Marianne" panose="02000000000000000000" pitchFamily="50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34619" y="2085201"/>
            <a:ext cx="4298408" cy="2862322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r>
              <a:rPr lang="fr-FR" b="1" dirty="0">
                <a:latin typeface="Marianne" panose="02000000000000000000" pitchFamily="50" charset="0"/>
              </a:rPr>
              <a:t>Compétence majeure (noyau)</a:t>
            </a: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647974" y="3747194"/>
            <a:ext cx="3365863" cy="1200329"/>
          </a:xfrm>
          <a:prstGeom prst="rect">
            <a:avLst/>
          </a:prstGeom>
          <a:noFill/>
          <a:ln w="31750">
            <a:solidFill>
              <a:srgbClr val="7030A0"/>
            </a:solidFill>
          </a:ln>
        </p:spPr>
        <p:txBody>
          <a:bodyPr wrap="square" rtlCol="0">
            <a:noAutofit/>
          </a:bodyPr>
          <a:lstStyle/>
          <a:p>
            <a:r>
              <a:rPr lang="fr-FR" b="1" dirty="0">
                <a:latin typeface="Marianne" panose="02000000000000000000" pitchFamily="50" charset="0"/>
              </a:rPr>
              <a:t>Langue</a:t>
            </a:r>
            <a:r>
              <a:rPr lang="fr-FR" dirty="0">
                <a:latin typeface="Marianne" panose="02000000000000000000" pitchFamily="50" charset="0"/>
              </a:rPr>
              <a:t> (chantier ?)</a:t>
            </a: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272794A-9A85-C4B3-D980-0997AEA2B318}"/>
              </a:ext>
            </a:extLst>
          </p:cNvPr>
          <p:cNvSpPr txBox="1"/>
          <p:nvPr/>
        </p:nvSpPr>
        <p:spPr>
          <a:xfrm>
            <a:off x="4611188" y="2091230"/>
            <a:ext cx="3858624" cy="2862322"/>
          </a:xfrm>
          <a:prstGeom prst="rect">
            <a:avLst/>
          </a:prstGeom>
          <a:noFill/>
          <a:ln w="44450">
            <a:solidFill>
              <a:srgbClr val="FFC000"/>
            </a:solidFill>
          </a:ln>
        </p:spPr>
        <p:txBody>
          <a:bodyPr wrap="square" rtlCol="0">
            <a:noAutofit/>
          </a:bodyPr>
          <a:lstStyle/>
          <a:p>
            <a:r>
              <a:rPr lang="fr-FR" b="1" dirty="0">
                <a:latin typeface="Marianne" panose="02000000000000000000" pitchFamily="50" charset="0"/>
              </a:rPr>
              <a:t>Compétences mineures</a:t>
            </a: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C3661F1-1ADD-39EE-1269-1EE5EA1F5D10}"/>
              </a:ext>
            </a:extLst>
          </p:cNvPr>
          <p:cNvSpPr txBox="1"/>
          <p:nvPr/>
        </p:nvSpPr>
        <p:spPr>
          <a:xfrm>
            <a:off x="134619" y="101991"/>
            <a:ext cx="11879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Marianne" panose="02000000000000000000" pitchFamily="50" charset="0"/>
              </a:rPr>
              <a:t>Un projet d’apprentissage au collège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E93167-7B39-0AE8-185C-4B4FE1A365A5}"/>
              </a:ext>
            </a:extLst>
          </p:cNvPr>
          <p:cNvSpPr/>
          <p:nvPr/>
        </p:nvSpPr>
        <p:spPr>
          <a:xfrm>
            <a:off x="6096000" y="5110153"/>
            <a:ext cx="5917837" cy="12662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ianne" panose="02000000000000000000" pitchFamily="50" charset="0"/>
                <a:ea typeface="+mn-ea"/>
                <a:cs typeface="+mn-cs"/>
              </a:rPr>
              <a:t>Création individuelle ou collective :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arianne" panose="02000000000000000000" pitchFamily="50" charset="0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400F250-331C-952E-BE8B-0331F562F18B}"/>
              </a:ext>
            </a:extLst>
          </p:cNvPr>
          <p:cNvSpPr txBox="1"/>
          <p:nvPr/>
        </p:nvSpPr>
        <p:spPr>
          <a:xfrm>
            <a:off x="134619" y="5106816"/>
            <a:ext cx="5791728" cy="1266241"/>
          </a:xfrm>
          <a:prstGeom prst="rect">
            <a:avLst/>
          </a:prstGeom>
          <a:noFill/>
          <a:ln w="44450">
            <a:solidFill>
              <a:srgbClr val="92D050"/>
            </a:solidFill>
          </a:ln>
        </p:spPr>
        <p:txBody>
          <a:bodyPr wrap="square" rtlCol="0">
            <a:noAutofit/>
          </a:bodyPr>
          <a:lstStyle/>
          <a:p>
            <a:r>
              <a:rPr lang="fr-FR" sz="1350" b="1" dirty="0">
                <a:latin typeface="Marianne" panose="02000000000000000000" pitchFamily="50" charset="0"/>
              </a:rPr>
              <a:t>Evaluations</a:t>
            </a:r>
          </a:p>
          <a:p>
            <a:r>
              <a:rPr lang="fr-FR" b="1" dirty="0">
                <a:latin typeface="Marianne" panose="02000000000000000000" pitchFamily="50" charset="0"/>
              </a:rPr>
              <a:t> </a:t>
            </a:r>
            <a:endParaRPr lang="fr-FR" sz="1350" dirty="0">
              <a:latin typeface="Marianne" panose="02000000000000000000" pitchFamily="50" charset="0"/>
            </a:endParaRPr>
          </a:p>
          <a:p>
            <a:pPr algn="ctr"/>
            <a:endParaRPr lang="fr-FR" sz="1350" dirty="0">
              <a:latin typeface="Marianne" panose="02000000000000000000" pitchFamily="50" charset="0"/>
            </a:endParaRPr>
          </a:p>
          <a:p>
            <a:endParaRPr lang="fr-FR" dirty="0"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726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055471E0-8301-50D4-9358-BD56D8AEB4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7240259"/>
              </p:ext>
            </p:extLst>
          </p:nvPr>
        </p:nvGraphicFramePr>
        <p:xfrm>
          <a:off x="1" y="284672"/>
          <a:ext cx="12088224" cy="4977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9DD726B9-E766-1B1C-A718-FAA28AA4E461}"/>
              </a:ext>
            </a:extLst>
          </p:cNvPr>
          <p:cNvSpPr txBox="1"/>
          <p:nvPr/>
        </p:nvSpPr>
        <p:spPr>
          <a:xfrm>
            <a:off x="1754032" y="74126"/>
            <a:ext cx="8580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>
                <a:latin typeface="Marianne" panose="02000000000000000000" pitchFamily="50" charset="0"/>
              </a:rPr>
              <a:t>Différencier les </a:t>
            </a:r>
            <a:r>
              <a:rPr lang="fr-FR" sz="3200" dirty="0">
                <a:latin typeface="Marianne" panose="02000000000000000000" pitchFamily="50" charset="0"/>
              </a:rPr>
              <a:t>apprentissages des élèves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3ADD0AD-CD09-1ACD-F7AC-17C26D8D51DC}"/>
              </a:ext>
            </a:extLst>
          </p:cNvPr>
          <p:cNvSpPr txBox="1"/>
          <p:nvPr/>
        </p:nvSpPr>
        <p:spPr>
          <a:xfrm>
            <a:off x="310810" y="5412274"/>
            <a:ext cx="11498752" cy="1200329"/>
          </a:xfrm>
          <a:prstGeom prst="rect">
            <a:avLst/>
          </a:prstGeom>
          <a:noFill/>
          <a:ln w="44450">
            <a:solidFill>
              <a:srgbClr val="00B0F0"/>
            </a:solidFill>
          </a:ln>
        </p:spPr>
        <p:txBody>
          <a:bodyPr wrap="square" rtlCol="0">
            <a:no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33A797C-BE7D-FFFF-96C2-780100FC2D60}"/>
              </a:ext>
            </a:extLst>
          </p:cNvPr>
          <p:cNvSpPr txBox="1"/>
          <p:nvPr/>
        </p:nvSpPr>
        <p:spPr>
          <a:xfrm>
            <a:off x="250166" y="5014028"/>
            <a:ext cx="4469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Marianne" panose="02000000000000000000" pitchFamily="50" charset="0"/>
              </a:rPr>
              <a:t>Textes littéraires et </a:t>
            </a:r>
            <a:r>
              <a:rPr lang="fr-FR" b="1">
                <a:latin typeface="Marianne" panose="02000000000000000000" pitchFamily="50" charset="0"/>
              </a:rPr>
              <a:t>œuvres artistiques</a:t>
            </a:r>
            <a:endParaRPr lang="fr-FR" b="1" dirty="0">
              <a:latin typeface="Marianne" panose="02000000000000000000" pitchFamily="50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6484694-C809-C9EE-1E0A-E3FACF595DF1}"/>
              </a:ext>
            </a:extLst>
          </p:cNvPr>
          <p:cNvCxnSpPr>
            <a:cxnSpLocks/>
          </p:cNvCxnSpPr>
          <p:nvPr/>
        </p:nvCxnSpPr>
        <p:spPr>
          <a:xfrm>
            <a:off x="4212000" y="6008914"/>
            <a:ext cx="0" cy="603689"/>
          </a:xfrm>
          <a:prstGeom prst="line">
            <a:avLst/>
          </a:prstGeom>
          <a:ln w="41275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A2CAD756-7218-B659-7E25-083D6A361BFA}"/>
              </a:ext>
            </a:extLst>
          </p:cNvPr>
          <p:cNvCxnSpPr>
            <a:cxnSpLocks/>
          </p:cNvCxnSpPr>
          <p:nvPr/>
        </p:nvCxnSpPr>
        <p:spPr>
          <a:xfrm>
            <a:off x="8136000" y="6008914"/>
            <a:ext cx="0" cy="603689"/>
          </a:xfrm>
          <a:prstGeom prst="line">
            <a:avLst/>
          </a:prstGeom>
          <a:ln w="41275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F0D38A5-48F8-C471-1465-77B699358E5E}"/>
              </a:ext>
            </a:extLst>
          </p:cNvPr>
          <p:cNvCxnSpPr/>
          <p:nvPr/>
        </p:nvCxnSpPr>
        <p:spPr>
          <a:xfrm>
            <a:off x="435428" y="6008914"/>
            <a:ext cx="11321143" cy="0"/>
          </a:xfrm>
          <a:prstGeom prst="line">
            <a:avLst/>
          </a:prstGeom>
          <a:ln w="317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1921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39</Words>
  <Application>Microsoft Office PowerPoint</Application>
  <PresentationFormat>Grand écran</PresentationFormat>
  <Paragraphs>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Marianne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mlaisne</dc:creator>
  <cp:lastModifiedBy>Laisne Marie-Pierre</cp:lastModifiedBy>
  <cp:revision>24</cp:revision>
  <cp:lastPrinted>2025-09-24T19:16:03Z</cp:lastPrinted>
  <dcterms:created xsi:type="dcterms:W3CDTF">2024-03-15T10:05:21Z</dcterms:created>
  <dcterms:modified xsi:type="dcterms:W3CDTF">2025-10-15T08:17:36Z</dcterms:modified>
</cp:coreProperties>
</file>