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3F00-5ABF-4434-9540-A01BE690CA4C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180-0021-449B-AB60-4862EB1B7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113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3F00-5ABF-4434-9540-A01BE690CA4C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180-0021-449B-AB60-4862EB1B7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574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3F00-5ABF-4434-9540-A01BE690CA4C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180-0021-449B-AB60-4862EB1B7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079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3F00-5ABF-4434-9540-A01BE690CA4C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180-0021-449B-AB60-4862EB1B7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001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3F00-5ABF-4434-9540-A01BE690CA4C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180-0021-449B-AB60-4862EB1B7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35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3F00-5ABF-4434-9540-A01BE690CA4C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180-0021-449B-AB60-4862EB1B7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61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3F00-5ABF-4434-9540-A01BE690CA4C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180-0021-449B-AB60-4862EB1B7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524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3F00-5ABF-4434-9540-A01BE690CA4C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180-0021-449B-AB60-4862EB1B7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48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3F00-5ABF-4434-9540-A01BE690CA4C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180-0021-449B-AB60-4862EB1B7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840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3F00-5ABF-4434-9540-A01BE690CA4C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180-0021-449B-AB60-4862EB1B7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059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3F00-5ABF-4434-9540-A01BE690CA4C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0180-0021-449B-AB60-4862EB1B7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96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B3F00-5ABF-4434-9540-A01BE690CA4C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F0180-0021-449B-AB60-4862EB1B7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02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Modèles puzzle</a:t>
            </a:r>
            <a:br>
              <a:rPr lang="fr-FR" dirty="0" smtClean="0"/>
            </a:br>
            <a:r>
              <a:rPr lang="fr-FR" dirty="0" smtClean="0"/>
              <a:t>Démarche scientifique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917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0" y="0"/>
            <a:ext cx="3749040" cy="3712029"/>
            <a:chOff x="0" y="0"/>
            <a:chExt cx="3749040" cy="3712029"/>
          </a:xfrm>
          <a:solidFill>
            <a:srgbClr val="FF66FF"/>
          </a:solidFill>
        </p:grpSpPr>
        <p:sp>
          <p:nvSpPr>
            <p:cNvPr id="16" name="Forme libre 15"/>
            <p:cNvSpPr/>
            <p:nvPr/>
          </p:nvSpPr>
          <p:spPr>
            <a:xfrm>
              <a:off x="1378129" y="496389"/>
              <a:ext cx="992778" cy="496389"/>
            </a:xfrm>
            <a:custGeom>
              <a:avLst/>
              <a:gdLst>
                <a:gd name="connsiteX0" fmla="*/ 0 w 992778"/>
                <a:gd name="connsiteY0" fmla="*/ 0 h 496389"/>
                <a:gd name="connsiteX1" fmla="*/ 992778 w 992778"/>
                <a:gd name="connsiteY1" fmla="*/ 0 h 496389"/>
                <a:gd name="connsiteX2" fmla="*/ 496389 w 992778"/>
                <a:gd name="connsiteY2" fmla="*/ 496389 h 496389"/>
                <a:gd name="connsiteX3" fmla="*/ 0 w 992778"/>
                <a:gd name="connsiteY3" fmla="*/ 0 h 496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2778" h="496389">
                  <a:moveTo>
                    <a:pt x="0" y="0"/>
                  </a:moveTo>
                  <a:lnTo>
                    <a:pt x="992778" y="0"/>
                  </a:lnTo>
                  <a:cubicBezTo>
                    <a:pt x="992778" y="274148"/>
                    <a:pt x="770537" y="496389"/>
                    <a:pt x="496389" y="496389"/>
                  </a:cubicBezTo>
                  <a:cubicBezTo>
                    <a:pt x="222241" y="496389"/>
                    <a:pt x="0" y="274148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Forme libre 14"/>
            <p:cNvSpPr/>
            <p:nvPr/>
          </p:nvSpPr>
          <p:spPr>
            <a:xfrm>
              <a:off x="496388" y="1378129"/>
              <a:ext cx="496390" cy="992778"/>
            </a:xfrm>
            <a:custGeom>
              <a:avLst/>
              <a:gdLst>
                <a:gd name="connsiteX0" fmla="*/ 1 w 496390"/>
                <a:gd name="connsiteY0" fmla="*/ 0 h 992778"/>
                <a:gd name="connsiteX1" fmla="*/ 496390 w 496390"/>
                <a:gd name="connsiteY1" fmla="*/ 496389 h 992778"/>
                <a:gd name="connsiteX2" fmla="*/ 1 w 496390"/>
                <a:gd name="connsiteY2" fmla="*/ 992778 h 992778"/>
                <a:gd name="connsiteX3" fmla="*/ 0 w 496390"/>
                <a:gd name="connsiteY3" fmla="*/ 992778 h 992778"/>
                <a:gd name="connsiteX4" fmla="*/ 0 w 496390"/>
                <a:gd name="connsiteY4" fmla="*/ 0 h 992778"/>
                <a:gd name="connsiteX5" fmla="*/ 1 w 496390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90" h="992778">
                  <a:moveTo>
                    <a:pt x="1" y="0"/>
                  </a:moveTo>
                  <a:cubicBezTo>
                    <a:pt x="274149" y="0"/>
                    <a:pt x="496390" y="222241"/>
                    <a:pt x="496390" y="496389"/>
                  </a:cubicBezTo>
                  <a:cubicBezTo>
                    <a:pt x="496390" y="770537"/>
                    <a:pt x="274149" y="992778"/>
                    <a:pt x="1" y="992778"/>
                  </a:cubicBezTo>
                  <a:lnTo>
                    <a:pt x="0" y="992778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Forme libre 13"/>
            <p:cNvSpPr/>
            <p:nvPr/>
          </p:nvSpPr>
          <p:spPr>
            <a:xfrm>
              <a:off x="2756262" y="1378130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1378128" y="2719251"/>
              <a:ext cx="992778" cy="533401"/>
            </a:xfrm>
            <a:custGeom>
              <a:avLst/>
              <a:gdLst>
                <a:gd name="connsiteX0" fmla="*/ 496389 w 992778"/>
                <a:gd name="connsiteY0" fmla="*/ 0 h 533401"/>
                <a:gd name="connsiteX1" fmla="*/ 992778 w 992778"/>
                <a:gd name="connsiteY1" fmla="*/ 496389 h 533401"/>
                <a:gd name="connsiteX2" fmla="*/ 989047 w 992778"/>
                <a:gd name="connsiteY2" fmla="*/ 533401 h 533401"/>
                <a:gd name="connsiteX3" fmla="*/ 3731 w 992778"/>
                <a:gd name="connsiteY3" fmla="*/ 533401 h 533401"/>
                <a:gd name="connsiteX4" fmla="*/ 0 w 992778"/>
                <a:gd name="connsiteY4" fmla="*/ 496389 h 533401"/>
                <a:gd name="connsiteX5" fmla="*/ 496389 w 992778"/>
                <a:gd name="connsiteY5" fmla="*/ 0 h 533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2778" h="533401">
                  <a:moveTo>
                    <a:pt x="496389" y="0"/>
                  </a:moveTo>
                  <a:cubicBezTo>
                    <a:pt x="770537" y="0"/>
                    <a:pt x="992778" y="222241"/>
                    <a:pt x="992778" y="496389"/>
                  </a:cubicBezTo>
                  <a:lnTo>
                    <a:pt x="989047" y="533401"/>
                  </a:lnTo>
                  <a:lnTo>
                    <a:pt x="3731" y="533401"/>
                  </a:lnTo>
                  <a:lnTo>
                    <a:pt x="0" y="496389"/>
                  </a:ln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Forme libre 11"/>
            <p:cNvSpPr/>
            <p:nvPr/>
          </p:nvSpPr>
          <p:spPr>
            <a:xfrm>
              <a:off x="1378129" y="0"/>
              <a:ext cx="992778" cy="496389"/>
            </a:xfrm>
            <a:custGeom>
              <a:avLst/>
              <a:gdLst>
                <a:gd name="connsiteX0" fmla="*/ 496389 w 992778"/>
                <a:gd name="connsiteY0" fmla="*/ 0 h 496389"/>
                <a:gd name="connsiteX1" fmla="*/ 992778 w 992778"/>
                <a:gd name="connsiteY1" fmla="*/ 496389 h 496389"/>
                <a:gd name="connsiteX2" fmla="*/ 0 w 992778"/>
                <a:gd name="connsiteY2" fmla="*/ 496389 h 496389"/>
                <a:gd name="connsiteX3" fmla="*/ 496389 w 992778"/>
                <a:gd name="connsiteY3" fmla="*/ 0 h 496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2778" h="496389">
                  <a:moveTo>
                    <a:pt x="496389" y="0"/>
                  </a:moveTo>
                  <a:cubicBezTo>
                    <a:pt x="770537" y="0"/>
                    <a:pt x="992778" y="222241"/>
                    <a:pt x="992778" y="496389"/>
                  </a:cubicBezTo>
                  <a:lnTo>
                    <a:pt x="0" y="496389"/>
                  </a:ln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Forme libre 10"/>
            <p:cNvSpPr/>
            <p:nvPr/>
          </p:nvSpPr>
          <p:spPr>
            <a:xfrm>
              <a:off x="496388" y="496389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 smtClean="0">
                  <a:solidFill>
                    <a:schemeClr val="tx1"/>
                  </a:solidFill>
                </a:rPr>
                <a:t>Situation de départ</a:t>
              </a:r>
            </a:p>
            <a:p>
              <a:pPr algn="ctr"/>
              <a:r>
                <a:rPr lang="fr-FR" sz="2000" b="1" dirty="0" smtClean="0">
                  <a:solidFill>
                    <a:schemeClr val="tx1"/>
                  </a:solidFill>
                </a:rPr>
                <a:t>Je veux vérifier mon opinion et je recherche des preuves</a:t>
              </a:r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0" y="1378129"/>
              <a:ext cx="496388" cy="992778"/>
            </a:xfrm>
            <a:custGeom>
              <a:avLst/>
              <a:gdLst>
                <a:gd name="connsiteX0" fmla="*/ 496388 w 496388"/>
                <a:gd name="connsiteY0" fmla="*/ 0 h 992778"/>
                <a:gd name="connsiteX1" fmla="*/ 496388 w 496388"/>
                <a:gd name="connsiteY1" fmla="*/ 992778 h 992778"/>
                <a:gd name="connsiteX2" fmla="*/ 396349 w 496388"/>
                <a:gd name="connsiteY2" fmla="*/ 982693 h 992778"/>
                <a:gd name="connsiteX3" fmla="*/ 0 w 496388"/>
                <a:gd name="connsiteY3" fmla="*/ 496389 h 992778"/>
                <a:gd name="connsiteX4" fmla="*/ 396349 w 496388"/>
                <a:gd name="connsiteY4" fmla="*/ 10085 h 992778"/>
                <a:gd name="connsiteX5" fmla="*/ 496388 w 496388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88" h="992778">
                  <a:moveTo>
                    <a:pt x="496388" y="0"/>
                  </a:moveTo>
                  <a:lnTo>
                    <a:pt x="496388" y="992778"/>
                  </a:lnTo>
                  <a:lnTo>
                    <a:pt x="396349" y="982693"/>
                  </a:lnTo>
                  <a:cubicBezTo>
                    <a:pt x="170153" y="936407"/>
                    <a:pt x="0" y="736269"/>
                    <a:pt x="0" y="496389"/>
                  </a:cubicBezTo>
                  <a:cubicBezTo>
                    <a:pt x="0" y="256510"/>
                    <a:pt x="170153" y="56371"/>
                    <a:pt x="396349" y="10085"/>
                  </a:cubicBezTo>
                  <a:lnTo>
                    <a:pt x="496388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Forme libre 8"/>
            <p:cNvSpPr/>
            <p:nvPr/>
          </p:nvSpPr>
          <p:spPr>
            <a:xfrm>
              <a:off x="3252651" y="1378130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Forme libre 7"/>
            <p:cNvSpPr/>
            <p:nvPr/>
          </p:nvSpPr>
          <p:spPr>
            <a:xfrm>
              <a:off x="1381860" y="3252652"/>
              <a:ext cx="985316" cy="459377"/>
            </a:xfrm>
            <a:custGeom>
              <a:avLst/>
              <a:gdLst>
                <a:gd name="connsiteX0" fmla="*/ 0 w 985316"/>
                <a:gd name="connsiteY0" fmla="*/ 0 h 459377"/>
                <a:gd name="connsiteX1" fmla="*/ 985316 w 985316"/>
                <a:gd name="connsiteY1" fmla="*/ 0 h 459377"/>
                <a:gd name="connsiteX2" fmla="*/ 978962 w 985316"/>
                <a:gd name="connsiteY2" fmla="*/ 63028 h 459377"/>
                <a:gd name="connsiteX3" fmla="*/ 492658 w 985316"/>
                <a:gd name="connsiteY3" fmla="*/ 459377 h 459377"/>
                <a:gd name="connsiteX4" fmla="*/ 6354 w 985316"/>
                <a:gd name="connsiteY4" fmla="*/ 63028 h 459377"/>
                <a:gd name="connsiteX5" fmla="*/ 0 w 985316"/>
                <a:gd name="connsiteY5" fmla="*/ 0 h 459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5316" h="459377">
                  <a:moveTo>
                    <a:pt x="0" y="0"/>
                  </a:moveTo>
                  <a:lnTo>
                    <a:pt x="985316" y="0"/>
                  </a:lnTo>
                  <a:lnTo>
                    <a:pt x="978962" y="63028"/>
                  </a:lnTo>
                  <a:cubicBezTo>
                    <a:pt x="932676" y="289224"/>
                    <a:pt x="732538" y="459377"/>
                    <a:pt x="492658" y="459377"/>
                  </a:cubicBezTo>
                  <a:cubicBezTo>
                    <a:pt x="252779" y="459377"/>
                    <a:pt x="52640" y="289224"/>
                    <a:pt x="6354" y="6302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0" y="3642360"/>
            <a:ext cx="3749040" cy="3215640"/>
            <a:chOff x="0" y="3642360"/>
            <a:chExt cx="3749040" cy="3215640"/>
          </a:xfrm>
          <a:solidFill>
            <a:srgbClr val="FF66FF"/>
          </a:solidFill>
        </p:grpSpPr>
        <p:sp>
          <p:nvSpPr>
            <p:cNvPr id="18" name="Forme libre 17"/>
            <p:cNvSpPr/>
            <p:nvPr/>
          </p:nvSpPr>
          <p:spPr>
            <a:xfrm>
              <a:off x="496388" y="4524100"/>
              <a:ext cx="496390" cy="992778"/>
            </a:xfrm>
            <a:custGeom>
              <a:avLst/>
              <a:gdLst>
                <a:gd name="connsiteX0" fmla="*/ 1 w 496390"/>
                <a:gd name="connsiteY0" fmla="*/ 0 h 992778"/>
                <a:gd name="connsiteX1" fmla="*/ 496390 w 496390"/>
                <a:gd name="connsiteY1" fmla="*/ 496389 h 992778"/>
                <a:gd name="connsiteX2" fmla="*/ 1 w 496390"/>
                <a:gd name="connsiteY2" fmla="*/ 992778 h 992778"/>
                <a:gd name="connsiteX3" fmla="*/ 0 w 496390"/>
                <a:gd name="connsiteY3" fmla="*/ 992778 h 992778"/>
                <a:gd name="connsiteX4" fmla="*/ 0 w 496390"/>
                <a:gd name="connsiteY4" fmla="*/ 0 h 992778"/>
                <a:gd name="connsiteX5" fmla="*/ 1 w 496390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90" h="992778">
                  <a:moveTo>
                    <a:pt x="1" y="0"/>
                  </a:moveTo>
                  <a:cubicBezTo>
                    <a:pt x="274149" y="0"/>
                    <a:pt x="496390" y="222241"/>
                    <a:pt x="496390" y="496389"/>
                  </a:cubicBezTo>
                  <a:cubicBezTo>
                    <a:pt x="496390" y="770537"/>
                    <a:pt x="274149" y="992778"/>
                    <a:pt x="1" y="992778"/>
                  </a:cubicBezTo>
                  <a:lnTo>
                    <a:pt x="0" y="992778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Forme libre 18"/>
            <p:cNvSpPr/>
            <p:nvPr/>
          </p:nvSpPr>
          <p:spPr>
            <a:xfrm>
              <a:off x="2756262" y="452410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Forme libre 19"/>
            <p:cNvSpPr/>
            <p:nvPr/>
          </p:nvSpPr>
          <p:spPr>
            <a:xfrm>
              <a:off x="1378128" y="5865222"/>
              <a:ext cx="992778" cy="533401"/>
            </a:xfrm>
            <a:custGeom>
              <a:avLst/>
              <a:gdLst>
                <a:gd name="connsiteX0" fmla="*/ 496389 w 992778"/>
                <a:gd name="connsiteY0" fmla="*/ 0 h 533401"/>
                <a:gd name="connsiteX1" fmla="*/ 992778 w 992778"/>
                <a:gd name="connsiteY1" fmla="*/ 496389 h 533401"/>
                <a:gd name="connsiteX2" fmla="*/ 989047 w 992778"/>
                <a:gd name="connsiteY2" fmla="*/ 533401 h 533401"/>
                <a:gd name="connsiteX3" fmla="*/ 3731 w 992778"/>
                <a:gd name="connsiteY3" fmla="*/ 533401 h 533401"/>
                <a:gd name="connsiteX4" fmla="*/ 0 w 992778"/>
                <a:gd name="connsiteY4" fmla="*/ 496389 h 533401"/>
                <a:gd name="connsiteX5" fmla="*/ 496389 w 992778"/>
                <a:gd name="connsiteY5" fmla="*/ 0 h 533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2778" h="533401">
                  <a:moveTo>
                    <a:pt x="496389" y="0"/>
                  </a:moveTo>
                  <a:cubicBezTo>
                    <a:pt x="770537" y="0"/>
                    <a:pt x="992778" y="222241"/>
                    <a:pt x="992778" y="496389"/>
                  </a:cubicBezTo>
                  <a:lnTo>
                    <a:pt x="989047" y="533401"/>
                  </a:lnTo>
                  <a:lnTo>
                    <a:pt x="3731" y="533401"/>
                  </a:lnTo>
                  <a:lnTo>
                    <a:pt x="0" y="496389"/>
                  </a:ln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496388" y="364236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 smtClean="0">
                  <a:solidFill>
                    <a:schemeClr val="tx1"/>
                  </a:solidFill>
                </a:rPr>
                <a:t>Je propose une stratégie, une hypothèse vérifiable</a:t>
              </a:r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Forme libre 22"/>
            <p:cNvSpPr/>
            <p:nvPr/>
          </p:nvSpPr>
          <p:spPr>
            <a:xfrm>
              <a:off x="0" y="4524100"/>
              <a:ext cx="496388" cy="992778"/>
            </a:xfrm>
            <a:custGeom>
              <a:avLst/>
              <a:gdLst>
                <a:gd name="connsiteX0" fmla="*/ 496388 w 496388"/>
                <a:gd name="connsiteY0" fmla="*/ 0 h 992778"/>
                <a:gd name="connsiteX1" fmla="*/ 496388 w 496388"/>
                <a:gd name="connsiteY1" fmla="*/ 992778 h 992778"/>
                <a:gd name="connsiteX2" fmla="*/ 396349 w 496388"/>
                <a:gd name="connsiteY2" fmla="*/ 982693 h 992778"/>
                <a:gd name="connsiteX3" fmla="*/ 0 w 496388"/>
                <a:gd name="connsiteY3" fmla="*/ 496389 h 992778"/>
                <a:gd name="connsiteX4" fmla="*/ 396349 w 496388"/>
                <a:gd name="connsiteY4" fmla="*/ 10085 h 992778"/>
                <a:gd name="connsiteX5" fmla="*/ 496388 w 496388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88" h="992778">
                  <a:moveTo>
                    <a:pt x="496388" y="0"/>
                  </a:moveTo>
                  <a:lnTo>
                    <a:pt x="496388" y="992778"/>
                  </a:lnTo>
                  <a:lnTo>
                    <a:pt x="396349" y="982693"/>
                  </a:lnTo>
                  <a:cubicBezTo>
                    <a:pt x="170153" y="936407"/>
                    <a:pt x="0" y="736269"/>
                    <a:pt x="0" y="496389"/>
                  </a:cubicBezTo>
                  <a:cubicBezTo>
                    <a:pt x="0" y="256510"/>
                    <a:pt x="170153" y="56371"/>
                    <a:pt x="396349" y="10085"/>
                  </a:cubicBezTo>
                  <a:lnTo>
                    <a:pt x="496388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Forme libre 23"/>
            <p:cNvSpPr/>
            <p:nvPr/>
          </p:nvSpPr>
          <p:spPr>
            <a:xfrm>
              <a:off x="3252651" y="452410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Forme libre 24"/>
            <p:cNvSpPr/>
            <p:nvPr/>
          </p:nvSpPr>
          <p:spPr>
            <a:xfrm>
              <a:off x="1381860" y="6398623"/>
              <a:ext cx="985316" cy="459377"/>
            </a:xfrm>
            <a:custGeom>
              <a:avLst/>
              <a:gdLst>
                <a:gd name="connsiteX0" fmla="*/ 0 w 985316"/>
                <a:gd name="connsiteY0" fmla="*/ 0 h 459377"/>
                <a:gd name="connsiteX1" fmla="*/ 985316 w 985316"/>
                <a:gd name="connsiteY1" fmla="*/ 0 h 459377"/>
                <a:gd name="connsiteX2" fmla="*/ 978962 w 985316"/>
                <a:gd name="connsiteY2" fmla="*/ 63028 h 459377"/>
                <a:gd name="connsiteX3" fmla="*/ 492658 w 985316"/>
                <a:gd name="connsiteY3" fmla="*/ 459377 h 459377"/>
                <a:gd name="connsiteX4" fmla="*/ 6354 w 985316"/>
                <a:gd name="connsiteY4" fmla="*/ 63028 h 459377"/>
                <a:gd name="connsiteX5" fmla="*/ 0 w 985316"/>
                <a:gd name="connsiteY5" fmla="*/ 0 h 459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5316" h="459377">
                  <a:moveTo>
                    <a:pt x="0" y="0"/>
                  </a:moveTo>
                  <a:lnTo>
                    <a:pt x="985316" y="0"/>
                  </a:lnTo>
                  <a:lnTo>
                    <a:pt x="978962" y="63028"/>
                  </a:lnTo>
                  <a:cubicBezTo>
                    <a:pt x="932676" y="289224"/>
                    <a:pt x="732538" y="459377"/>
                    <a:pt x="492658" y="459377"/>
                  </a:cubicBezTo>
                  <a:cubicBezTo>
                    <a:pt x="252779" y="459377"/>
                    <a:pt x="52640" y="289224"/>
                    <a:pt x="6354" y="6302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4245429" y="496389"/>
            <a:ext cx="3749040" cy="3215640"/>
            <a:chOff x="0" y="3642360"/>
            <a:chExt cx="3749040" cy="3215640"/>
          </a:xfrm>
          <a:solidFill>
            <a:srgbClr val="FF66FF"/>
          </a:solidFill>
        </p:grpSpPr>
        <p:sp>
          <p:nvSpPr>
            <p:cNvPr id="38" name="Forme libre 37"/>
            <p:cNvSpPr/>
            <p:nvPr/>
          </p:nvSpPr>
          <p:spPr>
            <a:xfrm>
              <a:off x="496388" y="4524100"/>
              <a:ext cx="496390" cy="992778"/>
            </a:xfrm>
            <a:custGeom>
              <a:avLst/>
              <a:gdLst>
                <a:gd name="connsiteX0" fmla="*/ 1 w 496390"/>
                <a:gd name="connsiteY0" fmla="*/ 0 h 992778"/>
                <a:gd name="connsiteX1" fmla="*/ 496390 w 496390"/>
                <a:gd name="connsiteY1" fmla="*/ 496389 h 992778"/>
                <a:gd name="connsiteX2" fmla="*/ 1 w 496390"/>
                <a:gd name="connsiteY2" fmla="*/ 992778 h 992778"/>
                <a:gd name="connsiteX3" fmla="*/ 0 w 496390"/>
                <a:gd name="connsiteY3" fmla="*/ 992778 h 992778"/>
                <a:gd name="connsiteX4" fmla="*/ 0 w 496390"/>
                <a:gd name="connsiteY4" fmla="*/ 0 h 992778"/>
                <a:gd name="connsiteX5" fmla="*/ 1 w 496390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90" h="992778">
                  <a:moveTo>
                    <a:pt x="1" y="0"/>
                  </a:moveTo>
                  <a:cubicBezTo>
                    <a:pt x="274149" y="0"/>
                    <a:pt x="496390" y="222241"/>
                    <a:pt x="496390" y="496389"/>
                  </a:cubicBezTo>
                  <a:cubicBezTo>
                    <a:pt x="496390" y="770537"/>
                    <a:pt x="274149" y="992778"/>
                    <a:pt x="1" y="992778"/>
                  </a:cubicBezTo>
                  <a:lnTo>
                    <a:pt x="0" y="992778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Forme libre 38"/>
            <p:cNvSpPr/>
            <p:nvPr/>
          </p:nvSpPr>
          <p:spPr>
            <a:xfrm>
              <a:off x="2756262" y="452410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Forme libre 39"/>
            <p:cNvSpPr/>
            <p:nvPr/>
          </p:nvSpPr>
          <p:spPr>
            <a:xfrm>
              <a:off x="1378128" y="5865222"/>
              <a:ext cx="992778" cy="533401"/>
            </a:xfrm>
            <a:custGeom>
              <a:avLst/>
              <a:gdLst>
                <a:gd name="connsiteX0" fmla="*/ 496389 w 992778"/>
                <a:gd name="connsiteY0" fmla="*/ 0 h 533401"/>
                <a:gd name="connsiteX1" fmla="*/ 992778 w 992778"/>
                <a:gd name="connsiteY1" fmla="*/ 496389 h 533401"/>
                <a:gd name="connsiteX2" fmla="*/ 989047 w 992778"/>
                <a:gd name="connsiteY2" fmla="*/ 533401 h 533401"/>
                <a:gd name="connsiteX3" fmla="*/ 3731 w 992778"/>
                <a:gd name="connsiteY3" fmla="*/ 533401 h 533401"/>
                <a:gd name="connsiteX4" fmla="*/ 0 w 992778"/>
                <a:gd name="connsiteY4" fmla="*/ 496389 h 533401"/>
                <a:gd name="connsiteX5" fmla="*/ 496389 w 992778"/>
                <a:gd name="connsiteY5" fmla="*/ 0 h 533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2778" h="533401">
                  <a:moveTo>
                    <a:pt x="496389" y="0"/>
                  </a:moveTo>
                  <a:cubicBezTo>
                    <a:pt x="770537" y="0"/>
                    <a:pt x="992778" y="222241"/>
                    <a:pt x="992778" y="496389"/>
                  </a:cubicBezTo>
                  <a:lnTo>
                    <a:pt x="989047" y="533401"/>
                  </a:lnTo>
                  <a:lnTo>
                    <a:pt x="3731" y="533401"/>
                  </a:lnTo>
                  <a:lnTo>
                    <a:pt x="0" y="496389"/>
                  </a:ln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Forme libre 40"/>
            <p:cNvSpPr/>
            <p:nvPr/>
          </p:nvSpPr>
          <p:spPr>
            <a:xfrm>
              <a:off x="496388" y="364236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 smtClean="0">
                  <a:solidFill>
                    <a:schemeClr val="tx1"/>
                  </a:solidFill>
                </a:rPr>
                <a:t>Je propose une stratégie, une hypothèse vérifiable</a:t>
              </a:r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Forme libre 41"/>
            <p:cNvSpPr/>
            <p:nvPr/>
          </p:nvSpPr>
          <p:spPr>
            <a:xfrm>
              <a:off x="0" y="4524100"/>
              <a:ext cx="496388" cy="992778"/>
            </a:xfrm>
            <a:custGeom>
              <a:avLst/>
              <a:gdLst>
                <a:gd name="connsiteX0" fmla="*/ 496388 w 496388"/>
                <a:gd name="connsiteY0" fmla="*/ 0 h 992778"/>
                <a:gd name="connsiteX1" fmla="*/ 496388 w 496388"/>
                <a:gd name="connsiteY1" fmla="*/ 992778 h 992778"/>
                <a:gd name="connsiteX2" fmla="*/ 396349 w 496388"/>
                <a:gd name="connsiteY2" fmla="*/ 982693 h 992778"/>
                <a:gd name="connsiteX3" fmla="*/ 0 w 496388"/>
                <a:gd name="connsiteY3" fmla="*/ 496389 h 992778"/>
                <a:gd name="connsiteX4" fmla="*/ 396349 w 496388"/>
                <a:gd name="connsiteY4" fmla="*/ 10085 h 992778"/>
                <a:gd name="connsiteX5" fmla="*/ 496388 w 496388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88" h="992778">
                  <a:moveTo>
                    <a:pt x="496388" y="0"/>
                  </a:moveTo>
                  <a:lnTo>
                    <a:pt x="496388" y="992778"/>
                  </a:lnTo>
                  <a:lnTo>
                    <a:pt x="396349" y="982693"/>
                  </a:lnTo>
                  <a:cubicBezTo>
                    <a:pt x="170153" y="936407"/>
                    <a:pt x="0" y="736269"/>
                    <a:pt x="0" y="496389"/>
                  </a:cubicBezTo>
                  <a:cubicBezTo>
                    <a:pt x="0" y="256510"/>
                    <a:pt x="170153" y="56371"/>
                    <a:pt x="396349" y="10085"/>
                  </a:cubicBezTo>
                  <a:lnTo>
                    <a:pt x="496388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Forme libre 42"/>
            <p:cNvSpPr/>
            <p:nvPr/>
          </p:nvSpPr>
          <p:spPr>
            <a:xfrm>
              <a:off x="3252651" y="452410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Forme libre 43"/>
            <p:cNvSpPr/>
            <p:nvPr/>
          </p:nvSpPr>
          <p:spPr>
            <a:xfrm>
              <a:off x="1381860" y="6398623"/>
              <a:ext cx="985316" cy="459377"/>
            </a:xfrm>
            <a:custGeom>
              <a:avLst/>
              <a:gdLst>
                <a:gd name="connsiteX0" fmla="*/ 0 w 985316"/>
                <a:gd name="connsiteY0" fmla="*/ 0 h 459377"/>
                <a:gd name="connsiteX1" fmla="*/ 985316 w 985316"/>
                <a:gd name="connsiteY1" fmla="*/ 0 h 459377"/>
                <a:gd name="connsiteX2" fmla="*/ 978962 w 985316"/>
                <a:gd name="connsiteY2" fmla="*/ 63028 h 459377"/>
                <a:gd name="connsiteX3" fmla="*/ 492658 w 985316"/>
                <a:gd name="connsiteY3" fmla="*/ 459377 h 459377"/>
                <a:gd name="connsiteX4" fmla="*/ 6354 w 985316"/>
                <a:gd name="connsiteY4" fmla="*/ 63028 h 459377"/>
                <a:gd name="connsiteX5" fmla="*/ 0 w 985316"/>
                <a:gd name="connsiteY5" fmla="*/ 0 h 459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5316" h="459377">
                  <a:moveTo>
                    <a:pt x="0" y="0"/>
                  </a:moveTo>
                  <a:lnTo>
                    <a:pt x="985316" y="0"/>
                  </a:lnTo>
                  <a:lnTo>
                    <a:pt x="978962" y="63028"/>
                  </a:lnTo>
                  <a:cubicBezTo>
                    <a:pt x="932676" y="289224"/>
                    <a:pt x="732538" y="459377"/>
                    <a:pt x="492658" y="459377"/>
                  </a:cubicBezTo>
                  <a:cubicBezTo>
                    <a:pt x="252779" y="459377"/>
                    <a:pt x="52640" y="289224"/>
                    <a:pt x="6354" y="6302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559775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e 53"/>
          <p:cNvGrpSpPr/>
          <p:nvPr/>
        </p:nvGrpSpPr>
        <p:grpSpPr>
          <a:xfrm>
            <a:off x="982973" y="3735571"/>
            <a:ext cx="3252652" cy="2756263"/>
            <a:chOff x="4627050" y="4097380"/>
            <a:chExt cx="3252652" cy="2756263"/>
          </a:xfrm>
          <a:solidFill>
            <a:srgbClr val="FF66FF"/>
          </a:solidFill>
        </p:grpSpPr>
        <p:sp>
          <p:nvSpPr>
            <p:cNvPr id="59" name="Forme libre 58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Forme libre 59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Forme libre 60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2" name="Groupe 61"/>
          <p:cNvGrpSpPr/>
          <p:nvPr/>
        </p:nvGrpSpPr>
        <p:grpSpPr>
          <a:xfrm>
            <a:off x="4781546" y="3841559"/>
            <a:ext cx="3252652" cy="2756263"/>
            <a:chOff x="4627050" y="4097380"/>
            <a:chExt cx="3252652" cy="2756263"/>
          </a:xfrm>
          <a:solidFill>
            <a:srgbClr val="FF66FF"/>
          </a:solidFill>
        </p:grpSpPr>
        <p:sp>
          <p:nvSpPr>
            <p:cNvPr id="63" name="Forme libre 62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Forme libre 63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Forme libre 64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6" name="Groupe 65"/>
          <p:cNvGrpSpPr/>
          <p:nvPr/>
        </p:nvGrpSpPr>
        <p:grpSpPr>
          <a:xfrm>
            <a:off x="8704217" y="563217"/>
            <a:ext cx="3252652" cy="2756263"/>
            <a:chOff x="4627050" y="4097380"/>
            <a:chExt cx="3252652" cy="2756263"/>
          </a:xfrm>
          <a:solidFill>
            <a:srgbClr val="FF66FF"/>
          </a:solidFill>
        </p:grpSpPr>
        <p:sp>
          <p:nvSpPr>
            <p:cNvPr id="67" name="Forme libre 66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Forme libre 67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Forme libre 68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4757599" y="416785"/>
            <a:ext cx="3252652" cy="2756263"/>
            <a:chOff x="4627050" y="4097380"/>
            <a:chExt cx="3252652" cy="2756263"/>
          </a:xfrm>
          <a:solidFill>
            <a:srgbClr val="FF66FF"/>
          </a:solidFill>
        </p:grpSpPr>
        <p:sp>
          <p:nvSpPr>
            <p:cNvPr id="71" name="Forme libre 70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Forme libre 71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Forme libre 72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4" name="Groupe 73"/>
          <p:cNvGrpSpPr/>
          <p:nvPr/>
        </p:nvGrpSpPr>
        <p:grpSpPr>
          <a:xfrm>
            <a:off x="982973" y="416785"/>
            <a:ext cx="3252652" cy="2756263"/>
            <a:chOff x="4627050" y="4097380"/>
            <a:chExt cx="3252652" cy="2756263"/>
          </a:xfrm>
          <a:solidFill>
            <a:srgbClr val="FF66FF"/>
          </a:solidFill>
        </p:grpSpPr>
        <p:sp>
          <p:nvSpPr>
            <p:cNvPr id="75" name="Forme libre 74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Forme libre 75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Forme libre 76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0" name="Groupe 49"/>
          <p:cNvGrpSpPr/>
          <p:nvPr/>
        </p:nvGrpSpPr>
        <p:grpSpPr>
          <a:xfrm>
            <a:off x="8704217" y="3872048"/>
            <a:ext cx="3252652" cy="2756263"/>
            <a:chOff x="4627050" y="4097380"/>
            <a:chExt cx="3252652" cy="2756263"/>
          </a:xfrm>
          <a:solidFill>
            <a:srgbClr val="FF66FF"/>
          </a:solidFill>
        </p:grpSpPr>
        <p:sp>
          <p:nvSpPr>
            <p:cNvPr id="52" name="Forme libre 51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Forme libre 52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Forme libre 54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F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8" name="ZoneTexte 47"/>
          <p:cNvSpPr txBox="1"/>
          <p:nvPr/>
        </p:nvSpPr>
        <p:spPr>
          <a:xfrm>
            <a:off x="9163126" y="4557972"/>
            <a:ext cx="2174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Esprit critique :</a:t>
            </a:r>
          </a:p>
          <a:p>
            <a:pPr algn="ctr"/>
            <a:r>
              <a:rPr lang="fr-FR" sz="2000" b="1" dirty="0" smtClean="0"/>
              <a:t>J’interroge le résultat.</a:t>
            </a:r>
          </a:p>
          <a:p>
            <a:pPr algn="ctr"/>
            <a:r>
              <a:rPr lang="fr-FR" sz="2000" b="1" dirty="0" smtClean="0"/>
              <a:t>Ordre de grandeur</a:t>
            </a:r>
            <a:endParaRPr lang="fr-FR" sz="2000" b="1" dirty="0"/>
          </a:p>
        </p:txBody>
      </p:sp>
      <p:sp>
        <p:nvSpPr>
          <p:cNvPr id="56" name="ZoneTexte 55"/>
          <p:cNvSpPr txBox="1"/>
          <p:nvPr/>
        </p:nvSpPr>
        <p:spPr>
          <a:xfrm>
            <a:off x="5120015" y="4298095"/>
            <a:ext cx="2174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Esprit critique :</a:t>
            </a:r>
          </a:p>
          <a:p>
            <a:pPr algn="ctr"/>
            <a:r>
              <a:rPr lang="fr-FR" sz="2000" b="1" dirty="0" smtClean="0"/>
              <a:t>J’interroge le résultat.</a:t>
            </a:r>
          </a:p>
          <a:p>
            <a:pPr algn="ctr"/>
            <a:r>
              <a:rPr lang="fr-FR" sz="2000" b="1" dirty="0" smtClean="0"/>
              <a:t>Nombre de mesures</a:t>
            </a:r>
            <a:endParaRPr lang="fr-FR" sz="2000" b="1" dirty="0"/>
          </a:p>
        </p:txBody>
      </p:sp>
      <p:sp>
        <p:nvSpPr>
          <p:cNvPr id="58" name="ZoneTexte 57"/>
          <p:cNvSpPr txBox="1"/>
          <p:nvPr/>
        </p:nvSpPr>
        <p:spPr>
          <a:xfrm>
            <a:off x="8994864" y="1135696"/>
            <a:ext cx="2174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Esprit critique :</a:t>
            </a:r>
          </a:p>
          <a:p>
            <a:pPr algn="ctr"/>
            <a:r>
              <a:rPr lang="fr-FR" sz="2000" b="1" dirty="0" smtClean="0"/>
              <a:t>J’interroge le résultat.</a:t>
            </a:r>
          </a:p>
          <a:p>
            <a:pPr algn="ctr"/>
            <a:r>
              <a:rPr lang="fr-FR" sz="2000" b="1" dirty="0" smtClean="0"/>
              <a:t>Nombre d’observations</a:t>
            </a:r>
            <a:endParaRPr lang="fr-FR" sz="2000" b="1" dirty="0"/>
          </a:p>
        </p:txBody>
      </p:sp>
      <p:sp>
        <p:nvSpPr>
          <p:cNvPr id="46" name="ZoneTexte 45"/>
          <p:cNvSpPr txBox="1"/>
          <p:nvPr/>
        </p:nvSpPr>
        <p:spPr>
          <a:xfrm>
            <a:off x="5120015" y="1048771"/>
            <a:ext cx="2174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Esprit critique :</a:t>
            </a:r>
          </a:p>
          <a:p>
            <a:pPr algn="ctr"/>
            <a:r>
              <a:rPr lang="fr-FR" sz="2000" b="1" dirty="0" smtClean="0"/>
              <a:t>J’interroge le résultat.</a:t>
            </a:r>
          </a:p>
          <a:p>
            <a:pPr algn="ctr"/>
            <a:r>
              <a:rPr lang="fr-FR" sz="2000" b="1" dirty="0" smtClean="0"/>
              <a:t>Ai-je fais une comparaison ?</a:t>
            </a:r>
            <a:endParaRPr lang="fr-FR" sz="2000" b="1" dirty="0"/>
          </a:p>
        </p:txBody>
      </p:sp>
      <p:sp>
        <p:nvSpPr>
          <p:cNvPr id="51" name="ZoneTexte 50"/>
          <p:cNvSpPr txBox="1"/>
          <p:nvPr/>
        </p:nvSpPr>
        <p:spPr>
          <a:xfrm>
            <a:off x="1353558" y="1048771"/>
            <a:ext cx="2174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Esprit critique :</a:t>
            </a:r>
          </a:p>
          <a:p>
            <a:pPr algn="ctr"/>
            <a:r>
              <a:rPr lang="fr-FR" sz="2000" b="1" dirty="0" smtClean="0"/>
              <a:t>J’interroge le résultat.</a:t>
            </a:r>
          </a:p>
          <a:p>
            <a:pPr algn="ctr"/>
            <a:r>
              <a:rPr lang="fr-FR" sz="2000" b="1" dirty="0" smtClean="0"/>
              <a:t>Quelles unités ?</a:t>
            </a:r>
            <a:endParaRPr lang="fr-FR" sz="2000" b="1" dirty="0"/>
          </a:p>
        </p:txBody>
      </p:sp>
      <p:sp>
        <p:nvSpPr>
          <p:cNvPr id="78" name="ZoneTexte 77"/>
          <p:cNvSpPr txBox="1"/>
          <p:nvPr/>
        </p:nvSpPr>
        <p:spPr>
          <a:xfrm>
            <a:off x="1395034" y="4883802"/>
            <a:ext cx="2174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Je conclue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598098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0" y="3642360"/>
            <a:ext cx="3749040" cy="3215640"/>
            <a:chOff x="0" y="3642360"/>
            <a:chExt cx="3749040" cy="3215640"/>
          </a:xfrm>
          <a:solidFill>
            <a:schemeClr val="accent1"/>
          </a:solidFill>
        </p:grpSpPr>
        <p:sp>
          <p:nvSpPr>
            <p:cNvPr id="18" name="Forme libre 17"/>
            <p:cNvSpPr/>
            <p:nvPr/>
          </p:nvSpPr>
          <p:spPr>
            <a:xfrm>
              <a:off x="496388" y="4524100"/>
              <a:ext cx="496390" cy="992778"/>
            </a:xfrm>
            <a:custGeom>
              <a:avLst/>
              <a:gdLst>
                <a:gd name="connsiteX0" fmla="*/ 1 w 496390"/>
                <a:gd name="connsiteY0" fmla="*/ 0 h 992778"/>
                <a:gd name="connsiteX1" fmla="*/ 496390 w 496390"/>
                <a:gd name="connsiteY1" fmla="*/ 496389 h 992778"/>
                <a:gd name="connsiteX2" fmla="*/ 1 w 496390"/>
                <a:gd name="connsiteY2" fmla="*/ 992778 h 992778"/>
                <a:gd name="connsiteX3" fmla="*/ 0 w 496390"/>
                <a:gd name="connsiteY3" fmla="*/ 992778 h 992778"/>
                <a:gd name="connsiteX4" fmla="*/ 0 w 496390"/>
                <a:gd name="connsiteY4" fmla="*/ 0 h 992778"/>
                <a:gd name="connsiteX5" fmla="*/ 1 w 496390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90" h="992778">
                  <a:moveTo>
                    <a:pt x="1" y="0"/>
                  </a:moveTo>
                  <a:cubicBezTo>
                    <a:pt x="274149" y="0"/>
                    <a:pt x="496390" y="222241"/>
                    <a:pt x="496390" y="496389"/>
                  </a:cubicBezTo>
                  <a:cubicBezTo>
                    <a:pt x="496390" y="770537"/>
                    <a:pt x="274149" y="992778"/>
                    <a:pt x="1" y="992778"/>
                  </a:cubicBezTo>
                  <a:lnTo>
                    <a:pt x="0" y="992778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Forme libre 18"/>
            <p:cNvSpPr/>
            <p:nvPr/>
          </p:nvSpPr>
          <p:spPr>
            <a:xfrm>
              <a:off x="2756262" y="452410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Forme libre 19"/>
            <p:cNvSpPr/>
            <p:nvPr/>
          </p:nvSpPr>
          <p:spPr>
            <a:xfrm>
              <a:off x="1378128" y="5865222"/>
              <a:ext cx="992778" cy="533401"/>
            </a:xfrm>
            <a:custGeom>
              <a:avLst/>
              <a:gdLst>
                <a:gd name="connsiteX0" fmla="*/ 496389 w 992778"/>
                <a:gd name="connsiteY0" fmla="*/ 0 h 533401"/>
                <a:gd name="connsiteX1" fmla="*/ 992778 w 992778"/>
                <a:gd name="connsiteY1" fmla="*/ 496389 h 533401"/>
                <a:gd name="connsiteX2" fmla="*/ 989047 w 992778"/>
                <a:gd name="connsiteY2" fmla="*/ 533401 h 533401"/>
                <a:gd name="connsiteX3" fmla="*/ 3731 w 992778"/>
                <a:gd name="connsiteY3" fmla="*/ 533401 h 533401"/>
                <a:gd name="connsiteX4" fmla="*/ 0 w 992778"/>
                <a:gd name="connsiteY4" fmla="*/ 496389 h 533401"/>
                <a:gd name="connsiteX5" fmla="*/ 496389 w 992778"/>
                <a:gd name="connsiteY5" fmla="*/ 0 h 533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2778" h="533401">
                  <a:moveTo>
                    <a:pt x="496389" y="0"/>
                  </a:moveTo>
                  <a:cubicBezTo>
                    <a:pt x="770537" y="0"/>
                    <a:pt x="992778" y="222241"/>
                    <a:pt x="992778" y="496389"/>
                  </a:cubicBezTo>
                  <a:lnTo>
                    <a:pt x="989047" y="533401"/>
                  </a:lnTo>
                  <a:lnTo>
                    <a:pt x="3731" y="533401"/>
                  </a:lnTo>
                  <a:lnTo>
                    <a:pt x="0" y="496389"/>
                  </a:ln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496388" y="364236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 smtClean="0">
                  <a:solidFill>
                    <a:schemeClr val="tx1"/>
                  </a:solidFill>
                </a:rPr>
                <a:t>Je recueille des données en faisant des observations</a:t>
              </a:r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Forme libre 22"/>
            <p:cNvSpPr/>
            <p:nvPr/>
          </p:nvSpPr>
          <p:spPr>
            <a:xfrm>
              <a:off x="0" y="4524100"/>
              <a:ext cx="496388" cy="992778"/>
            </a:xfrm>
            <a:custGeom>
              <a:avLst/>
              <a:gdLst>
                <a:gd name="connsiteX0" fmla="*/ 496388 w 496388"/>
                <a:gd name="connsiteY0" fmla="*/ 0 h 992778"/>
                <a:gd name="connsiteX1" fmla="*/ 496388 w 496388"/>
                <a:gd name="connsiteY1" fmla="*/ 992778 h 992778"/>
                <a:gd name="connsiteX2" fmla="*/ 396349 w 496388"/>
                <a:gd name="connsiteY2" fmla="*/ 982693 h 992778"/>
                <a:gd name="connsiteX3" fmla="*/ 0 w 496388"/>
                <a:gd name="connsiteY3" fmla="*/ 496389 h 992778"/>
                <a:gd name="connsiteX4" fmla="*/ 396349 w 496388"/>
                <a:gd name="connsiteY4" fmla="*/ 10085 h 992778"/>
                <a:gd name="connsiteX5" fmla="*/ 496388 w 496388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88" h="992778">
                  <a:moveTo>
                    <a:pt x="496388" y="0"/>
                  </a:moveTo>
                  <a:lnTo>
                    <a:pt x="496388" y="992778"/>
                  </a:lnTo>
                  <a:lnTo>
                    <a:pt x="396349" y="982693"/>
                  </a:lnTo>
                  <a:cubicBezTo>
                    <a:pt x="170153" y="936407"/>
                    <a:pt x="0" y="736269"/>
                    <a:pt x="0" y="496389"/>
                  </a:cubicBezTo>
                  <a:cubicBezTo>
                    <a:pt x="0" y="256510"/>
                    <a:pt x="170153" y="56371"/>
                    <a:pt x="396349" y="10085"/>
                  </a:cubicBezTo>
                  <a:lnTo>
                    <a:pt x="496388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Forme libre 23"/>
            <p:cNvSpPr/>
            <p:nvPr/>
          </p:nvSpPr>
          <p:spPr>
            <a:xfrm>
              <a:off x="3252651" y="452410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Forme libre 24"/>
            <p:cNvSpPr/>
            <p:nvPr/>
          </p:nvSpPr>
          <p:spPr>
            <a:xfrm>
              <a:off x="1381860" y="6398623"/>
              <a:ext cx="985316" cy="459377"/>
            </a:xfrm>
            <a:custGeom>
              <a:avLst/>
              <a:gdLst>
                <a:gd name="connsiteX0" fmla="*/ 0 w 985316"/>
                <a:gd name="connsiteY0" fmla="*/ 0 h 459377"/>
                <a:gd name="connsiteX1" fmla="*/ 985316 w 985316"/>
                <a:gd name="connsiteY1" fmla="*/ 0 h 459377"/>
                <a:gd name="connsiteX2" fmla="*/ 978962 w 985316"/>
                <a:gd name="connsiteY2" fmla="*/ 63028 h 459377"/>
                <a:gd name="connsiteX3" fmla="*/ 492658 w 985316"/>
                <a:gd name="connsiteY3" fmla="*/ 459377 h 459377"/>
                <a:gd name="connsiteX4" fmla="*/ 6354 w 985316"/>
                <a:gd name="connsiteY4" fmla="*/ 63028 h 459377"/>
                <a:gd name="connsiteX5" fmla="*/ 0 w 985316"/>
                <a:gd name="connsiteY5" fmla="*/ 0 h 459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5316" h="459377">
                  <a:moveTo>
                    <a:pt x="0" y="0"/>
                  </a:moveTo>
                  <a:lnTo>
                    <a:pt x="985316" y="0"/>
                  </a:lnTo>
                  <a:lnTo>
                    <a:pt x="978962" y="63028"/>
                  </a:lnTo>
                  <a:cubicBezTo>
                    <a:pt x="932676" y="289224"/>
                    <a:pt x="732538" y="459377"/>
                    <a:pt x="492658" y="459377"/>
                  </a:cubicBezTo>
                  <a:cubicBezTo>
                    <a:pt x="252779" y="459377"/>
                    <a:pt x="52640" y="289224"/>
                    <a:pt x="6354" y="6302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-3" y="363573"/>
            <a:ext cx="3749040" cy="3215640"/>
            <a:chOff x="0" y="3642360"/>
            <a:chExt cx="3749040" cy="3215640"/>
          </a:xfrm>
          <a:solidFill>
            <a:schemeClr val="accent1"/>
          </a:solidFill>
        </p:grpSpPr>
        <p:sp>
          <p:nvSpPr>
            <p:cNvPr id="38" name="Forme libre 37"/>
            <p:cNvSpPr/>
            <p:nvPr/>
          </p:nvSpPr>
          <p:spPr>
            <a:xfrm>
              <a:off x="496388" y="4524100"/>
              <a:ext cx="496390" cy="992778"/>
            </a:xfrm>
            <a:custGeom>
              <a:avLst/>
              <a:gdLst>
                <a:gd name="connsiteX0" fmla="*/ 1 w 496390"/>
                <a:gd name="connsiteY0" fmla="*/ 0 h 992778"/>
                <a:gd name="connsiteX1" fmla="*/ 496390 w 496390"/>
                <a:gd name="connsiteY1" fmla="*/ 496389 h 992778"/>
                <a:gd name="connsiteX2" fmla="*/ 1 w 496390"/>
                <a:gd name="connsiteY2" fmla="*/ 992778 h 992778"/>
                <a:gd name="connsiteX3" fmla="*/ 0 w 496390"/>
                <a:gd name="connsiteY3" fmla="*/ 992778 h 992778"/>
                <a:gd name="connsiteX4" fmla="*/ 0 w 496390"/>
                <a:gd name="connsiteY4" fmla="*/ 0 h 992778"/>
                <a:gd name="connsiteX5" fmla="*/ 1 w 496390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90" h="992778">
                  <a:moveTo>
                    <a:pt x="1" y="0"/>
                  </a:moveTo>
                  <a:cubicBezTo>
                    <a:pt x="274149" y="0"/>
                    <a:pt x="496390" y="222241"/>
                    <a:pt x="496390" y="496389"/>
                  </a:cubicBezTo>
                  <a:cubicBezTo>
                    <a:pt x="496390" y="770537"/>
                    <a:pt x="274149" y="992778"/>
                    <a:pt x="1" y="992778"/>
                  </a:cubicBezTo>
                  <a:lnTo>
                    <a:pt x="0" y="992778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Forme libre 38"/>
            <p:cNvSpPr/>
            <p:nvPr/>
          </p:nvSpPr>
          <p:spPr>
            <a:xfrm>
              <a:off x="2756262" y="452410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Forme libre 39"/>
            <p:cNvSpPr/>
            <p:nvPr/>
          </p:nvSpPr>
          <p:spPr>
            <a:xfrm>
              <a:off x="1378128" y="5865222"/>
              <a:ext cx="992778" cy="533401"/>
            </a:xfrm>
            <a:custGeom>
              <a:avLst/>
              <a:gdLst>
                <a:gd name="connsiteX0" fmla="*/ 496389 w 992778"/>
                <a:gd name="connsiteY0" fmla="*/ 0 h 533401"/>
                <a:gd name="connsiteX1" fmla="*/ 992778 w 992778"/>
                <a:gd name="connsiteY1" fmla="*/ 496389 h 533401"/>
                <a:gd name="connsiteX2" fmla="*/ 989047 w 992778"/>
                <a:gd name="connsiteY2" fmla="*/ 533401 h 533401"/>
                <a:gd name="connsiteX3" fmla="*/ 3731 w 992778"/>
                <a:gd name="connsiteY3" fmla="*/ 533401 h 533401"/>
                <a:gd name="connsiteX4" fmla="*/ 0 w 992778"/>
                <a:gd name="connsiteY4" fmla="*/ 496389 h 533401"/>
                <a:gd name="connsiteX5" fmla="*/ 496389 w 992778"/>
                <a:gd name="connsiteY5" fmla="*/ 0 h 533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2778" h="533401">
                  <a:moveTo>
                    <a:pt x="496389" y="0"/>
                  </a:moveTo>
                  <a:cubicBezTo>
                    <a:pt x="770537" y="0"/>
                    <a:pt x="992778" y="222241"/>
                    <a:pt x="992778" y="496389"/>
                  </a:cubicBezTo>
                  <a:lnTo>
                    <a:pt x="989047" y="533401"/>
                  </a:lnTo>
                  <a:lnTo>
                    <a:pt x="3731" y="533401"/>
                  </a:lnTo>
                  <a:lnTo>
                    <a:pt x="0" y="496389"/>
                  </a:ln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Forme libre 40"/>
            <p:cNvSpPr/>
            <p:nvPr/>
          </p:nvSpPr>
          <p:spPr>
            <a:xfrm>
              <a:off x="496388" y="364236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 smtClean="0">
                  <a:solidFill>
                    <a:schemeClr val="tx1"/>
                  </a:solidFill>
                </a:rPr>
                <a:t>Je recueille des données en faisant des mesures</a:t>
              </a:r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Forme libre 41"/>
            <p:cNvSpPr/>
            <p:nvPr/>
          </p:nvSpPr>
          <p:spPr>
            <a:xfrm>
              <a:off x="0" y="4524100"/>
              <a:ext cx="496388" cy="992778"/>
            </a:xfrm>
            <a:custGeom>
              <a:avLst/>
              <a:gdLst>
                <a:gd name="connsiteX0" fmla="*/ 496388 w 496388"/>
                <a:gd name="connsiteY0" fmla="*/ 0 h 992778"/>
                <a:gd name="connsiteX1" fmla="*/ 496388 w 496388"/>
                <a:gd name="connsiteY1" fmla="*/ 992778 h 992778"/>
                <a:gd name="connsiteX2" fmla="*/ 396349 w 496388"/>
                <a:gd name="connsiteY2" fmla="*/ 982693 h 992778"/>
                <a:gd name="connsiteX3" fmla="*/ 0 w 496388"/>
                <a:gd name="connsiteY3" fmla="*/ 496389 h 992778"/>
                <a:gd name="connsiteX4" fmla="*/ 396349 w 496388"/>
                <a:gd name="connsiteY4" fmla="*/ 10085 h 992778"/>
                <a:gd name="connsiteX5" fmla="*/ 496388 w 496388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88" h="992778">
                  <a:moveTo>
                    <a:pt x="496388" y="0"/>
                  </a:moveTo>
                  <a:lnTo>
                    <a:pt x="496388" y="992778"/>
                  </a:lnTo>
                  <a:lnTo>
                    <a:pt x="396349" y="982693"/>
                  </a:lnTo>
                  <a:cubicBezTo>
                    <a:pt x="170153" y="936407"/>
                    <a:pt x="0" y="736269"/>
                    <a:pt x="0" y="496389"/>
                  </a:cubicBezTo>
                  <a:cubicBezTo>
                    <a:pt x="0" y="256510"/>
                    <a:pt x="170153" y="56371"/>
                    <a:pt x="396349" y="10085"/>
                  </a:cubicBezTo>
                  <a:lnTo>
                    <a:pt x="496388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Forme libre 42"/>
            <p:cNvSpPr/>
            <p:nvPr/>
          </p:nvSpPr>
          <p:spPr>
            <a:xfrm>
              <a:off x="3252651" y="452410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Forme libre 43"/>
            <p:cNvSpPr/>
            <p:nvPr/>
          </p:nvSpPr>
          <p:spPr>
            <a:xfrm>
              <a:off x="1381860" y="6398623"/>
              <a:ext cx="985316" cy="459377"/>
            </a:xfrm>
            <a:custGeom>
              <a:avLst/>
              <a:gdLst>
                <a:gd name="connsiteX0" fmla="*/ 0 w 985316"/>
                <a:gd name="connsiteY0" fmla="*/ 0 h 459377"/>
                <a:gd name="connsiteX1" fmla="*/ 985316 w 985316"/>
                <a:gd name="connsiteY1" fmla="*/ 0 h 459377"/>
                <a:gd name="connsiteX2" fmla="*/ 978962 w 985316"/>
                <a:gd name="connsiteY2" fmla="*/ 63028 h 459377"/>
                <a:gd name="connsiteX3" fmla="*/ 492658 w 985316"/>
                <a:gd name="connsiteY3" fmla="*/ 459377 h 459377"/>
                <a:gd name="connsiteX4" fmla="*/ 6354 w 985316"/>
                <a:gd name="connsiteY4" fmla="*/ 63028 h 459377"/>
                <a:gd name="connsiteX5" fmla="*/ 0 w 985316"/>
                <a:gd name="connsiteY5" fmla="*/ 0 h 459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5316" h="459377">
                  <a:moveTo>
                    <a:pt x="0" y="0"/>
                  </a:moveTo>
                  <a:lnTo>
                    <a:pt x="985316" y="0"/>
                  </a:lnTo>
                  <a:lnTo>
                    <a:pt x="978962" y="63028"/>
                  </a:lnTo>
                  <a:cubicBezTo>
                    <a:pt x="932676" y="289224"/>
                    <a:pt x="732538" y="459377"/>
                    <a:pt x="492658" y="459377"/>
                  </a:cubicBezTo>
                  <a:cubicBezTo>
                    <a:pt x="252779" y="459377"/>
                    <a:pt x="52640" y="289224"/>
                    <a:pt x="6354" y="6302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5" name="Groupe 44"/>
          <p:cNvGrpSpPr/>
          <p:nvPr/>
        </p:nvGrpSpPr>
        <p:grpSpPr>
          <a:xfrm>
            <a:off x="4130657" y="426720"/>
            <a:ext cx="3749040" cy="3215640"/>
            <a:chOff x="0" y="3642360"/>
            <a:chExt cx="3749040" cy="3215640"/>
          </a:xfrm>
          <a:solidFill>
            <a:schemeClr val="accent1"/>
          </a:solidFill>
        </p:grpSpPr>
        <p:sp>
          <p:nvSpPr>
            <p:cNvPr id="47" name="Forme libre 46"/>
            <p:cNvSpPr/>
            <p:nvPr/>
          </p:nvSpPr>
          <p:spPr>
            <a:xfrm>
              <a:off x="496388" y="4524100"/>
              <a:ext cx="496390" cy="992778"/>
            </a:xfrm>
            <a:custGeom>
              <a:avLst/>
              <a:gdLst>
                <a:gd name="connsiteX0" fmla="*/ 1 w 496390"/>
                <a:gd name="connsiteY0" fmla="*/ 0 h 992778"/>
                <a:gd name="connsiteX1" fmla="*/ 496390 w 496390"/>
                <a:gd name="connsiteY1" fmla="*/ 496389 h 992778"/>
                <a:gd name="connsiteX2" fmla="*/ 1 w 496390"/>
                <a:gd name="connsiteY2" fmla="*/ 992778 h 992778"/>
                <a:gd name="connsiteX3" fmla="*/ 0 w 496390"/>
                <a:gd name="connsiteY3" fmla="*/ 992778 h 992778"/>
                <a:gd name="connsiteX4" fmla="*/ 0 w 496390"/>
                <a:gd name="connsiteY4" fmla="*/ 0 h 992778"/>
                <a:gd name="connsiteX5" fmla="*/ 1 w 496390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90" h="992778">
                  <a:moveTo>
                    <a:pt x="1" y="0"/>
                  </a:moveTo>
                  <a:cubicBezTo>
                    <a:pt x="274149" y="0"/>
                    <a:pt x="496390" y="222241"/>
                    <a:pt x="496390" y="496389"/>
                  </a:cubicBezTo>
                  <a:cubicBezTo>
                    <a:pt x="496390" y="770537"/>
                    <a:pt x="274149" y="992778"/>
                    <a:pt x="1" y="992778"/>
                  </a:cubicBezTo>
                  <a:lnTo>
                    <a:pt x="0" y="992778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Forme libre 47"/>
            <p:cNvSpPr/>
            <p:nvPr/>
          </p:nvSpPr>
          <p:spPr>
            <a:xfrm>
              <a:off x="2756262" y="452410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Forme libre 49"/>
            <p:cNvSpPr/>
            <p:nvPr/>
          </p:nvSpPr>
          <p:spPr>
            <a:xfrm>
              <a:off x="1378128" y="5865222"/>
              <a:ext cx="992778" cy="533401"/>
            </a:xfrm>
            <a:custGeom>
              <a:avLst/>
              <a:gdLst>
                <a:gd name="connsiteX0" fmla="*/ 496389 w 992778"/>
                <a:gd name="connsiteY0" fmla="*/ 0 h 533401"/>
                <a:gd name="connsiteX1" fmla="*/ 992778 w 992778"/>
                <a:gd name="connsiteY1" fmla="*/ 496389 h 533401"/>
                <a:gd name="connsiteX2" fmla="*/ 989047 w 992778"/>
                <a:gd name="connsiteY2" fmla="*/ 533401 h 533401"/>
                <a:gd name="connsiteX3" fmla="*/ 3731 w 992778"/>
                <a:gd name="connsiteY3" fmla="*/ 533401 h 533401"/>
                <a:gd name="connsiteX4" fmla="*/ 0 w 992778"/>
                <a:gd name="connsiteY4" fmla="*/ 496389 h 533401"/>
                <a:gd name="connsiteX5" fmla="*/ 496389 w 992778"/>
                <a:gd name="connsiteY5" fmla="*/ 0 h 533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2778" h="533401">
                  <a:moveTo>
                    <a:pt x="496389" y="0"/>
                  </a:moveTo>
                  <a:cubicBezTo>
                    <a:pt x="770537" y="0"/>
                    <a:pt x="992778" y="222241"/>
                    <a:pt x="992778" y="496389"/>
                  </a:cubicBezTo>
                  <a:lnTo>
                    <a:pt x="989047" y="533401"/>
                  </a:lnTo>
                  <a:lnTo>
                    <a:pt x="3731" y="533401"/>
                  </a:lnTo>
                  <a:lnTo>
                    <a:pt x="0" y="496389"/>
                  </a:ln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Forme libre 51"/>
            <p:cNvSpPr/>
            <p:nvPr/>
          </p:nvSpPr>
          <p:spPr>
            <a:xfrm>
              <a:off x="496388" y="364236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 smtClean="0">
                  <a:solidFill>
                    <a:schemeClr val="tx1"/>
                  </a:solidFill>
                </a:rPr>
                <a:t>Je recueille des données en faisant une recherche documentaire</a:t>
              </a:r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Forme libre 52"/>
            <p:cNvSpPr/>
            <p:nvPr/>
          </p:nvSpPr>
          <p:spPr>
            <a:xfrm>
              <a:off x="0" y="4524100"/>
              <a:ext cx="496388" cy="992778"/>
            </a:xfrm>
            <a:custGeom>
              <a:avLst/>
              <a:gdLst>
                <a:gd name="connsiteX0" fmla="*/ 496388 w 496388"/>
                <a:gd name="connsiteY0" fmla="*/ 0 h 992778"/>
                <a:gd name="connsiteX1" fmla="*/ 496388 w 496388"/>
                <a:gd name="connsiteY1" fmla="*/ 992778 h 992778"/>
                <a:gd name="connsiteX2" fmla="*/ 396349 w 496388"/>
                <a:gd name="connsiteY2" fmla="*/ 982693 h 992778"/>
                <a:gd name="connsiteX3" fmla="*/ 0 w 496388"/>
                <a:gd name="connsiteY3" fmla="*/ 496389 h 992778"/>
                <a:gd name="connsiteX4" fmla="*/ 396349 w 496388"/>
                <a:gd name="connsiteY4" fmla="*/ 10085 h 992778"/>
                <a:gd name="connsiteX5" fmla="*/ 496388 w 496388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88" h="992778">
                  <a:moveTo>
                    <a:pt x="496388" y="0"/>
                  </a:moveTo>
                  <a:lnTo>
                    <a:pt x="496388" y="992778"/>
                  </a:lnTo>
                  <a:lnTo>
                    <a:pt x="396349" y="982693"/>
                  </a:lnTo>
                  <a:cubicBezTo>
                    <a:pt x="170153" y="936407"/>
                    <a:pt x="0" y="736269"/>
                    <a:pt x="0" y="496389"/>
                  </a:cubicBezTo>
                  <a:cubicBezTo>
                    <a:pt x="0" y="256510"/>
                    <a:pt x="170153" y="56371"/>
                    <a:pt x="396349" y="10085"/>
                  </a:cubicBezTo>
                  <a:lnTo>
                    <a:pt x="496388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Forme libre 54"/>
            <p:cNvSpPr/>
            <p:nvPr/>
          </p:nvSpPr>
          <p:spPr>
            <a:xfrm>
              <a:off x="3252651" y="452410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Forme libre 55"/>
            <p:cNvSpPr/>
            <p:nvPr/>
          </p:nvSpPr>
          <p:spPr>
            <a:xfrm>
              <a:off x="1381860" y="6398623"/>
              <a:ext cx="985316" cy="459377"/>
            </a:xfrm>
            <a:custGeom>
              <a:avLst/>
              <a:gdLst>
                <a:gd name="connsiteX0" fmla="*/ 0 w 985316"/>
                <a:gd name="connsiteY0" fmla="*/ 0 h 459377"/>
                <a:gd name="connsiteX1" fmla="*/ 985316 w 985316"/>
                <a:gd name="connsiteY1" fmla="*/ 0 h 459377"/>
                <a:gd name="connsiteX2" fmla="*/ 978962 w 985316"/>
                <a:gd name="connsiteY2" fmla="*/ 63028 h 459377"/>
                <a:gd name="connsiteX3" fmla="*/ 492658 w 985316"/>
                <a:gd name="connsiteY3" fmla="*/ 459377 h 459377"/>
                <a:gd name="connsiteX4" fmla="*/ 6354 w 985316"/>
                <a:gd name="connsiteY4" fmla="*/ 63028 h 459377"/>
                <a:gd name="connsiteX5" fmla="*/ 0 w 985316"/>
                <a:gd name="connsiteY5" fmla="*/ 0 h 459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5316" h="459377">
                  <a:moveTo>
                    <a:pt x="0" y="0"/>
                  </a:moveTo>
                  <a:lnTo>
                    <a:pt x="985316" y="0"/>
                  </a:lnTo>
                  <a:lnTo>
                    <a:pt x="978962" y="63028"/>
                  </a:lnTo>
                  <a:cubicBezTo>
                    <a:pt x="932676" y="289224"/>
                    <a:pt x="732538" y="459377"/>
                    <a:pt x="492658" y="459377"/>
                  </a:cubicBezTo>
                  <a:cubicBezTo>
                    <a:pt x="252779" y="459377"/>
                    <a:pt x="52640" y="289224"/>
                    <a:pt x="6354" y="6302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7" name="Groupe 56"/>
          <p:cNvGrpSpPr/>
          <p:nvPr/>
        </p:nvGrpSpPr>
        <p:grpSpPr>
          <a:xfrm>
            <a:off x="4130654" y="3605339"/>
            <a:ext cx="3749040" cy="3215640"/>
            <a:chOff x="0" y="3642360"/>
            <a:chExt cx="3749040" cy="3215640"/>
          </a:xfrm>
          <a:solidFill>
            <a:schemeClr val="bg1">
              <a:lumMod val="75000"/>
            </a:schemeClr>
          </a:solidFill>
        </p:grpSpPr>
        <p:sp>
          <p:nvSpPr>
            <p:cNvPr id="58" name="Forme libre 57"/>
            <p:cNvSpPr/>
            <p:nvPr/>
          </p:nvSpPr>
          <p:spPr>
            <a:xfrm>
              <a:off x="496388" y="4524100"/>
              <a:ext cx="496390" cy="992778"/>
            </a:xfrm>
            <a:custGeom>
              <a:avLst/>
              <a:gdLst>
                <a:gd name="connsiteX0" fmla="*/ 1 w 496390"/>
                <a:gd name="connsiteY0" fmla="*/ 0 h 992778"/>
                <a:gd name="connsiteX1" fmla="*/ 496390 w 496390"/>
                <a:gd name="connsiteY1" fmla="*/ 496389 h 992778"/>
                <a:gd name="connsiteX2" fmla="*/ 1 w 496390"/>
                <a:gd name="connsiteY2" fmla="*/ 992778 h 992778"/>
                <a:gd name="connsiteX3" fmla="*/ 0 w 496390"/>
                <a:gd name="connsiteY3" fmla="*/ 992778 h 992778"/>
                <a:gd name="connsiteX4" fmla="*/ 0 w 496390"/>
                <a:gd name="connsiteY4" fmla="*/ 0 h 992778"/>
                <a:gd name="connsiteX5" fmla="*/ 1 w 496390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90" h="992778">
                  <a:moveTo>
                    <a:pt x="1" y="0"/>
                  </a:moveTo>
                  <a:cubicBezTo>
                    <a:pt x="274149" y="0"/>
                    <a:pt x="496390" y="222241"/>
                    <a:pt x="496390" y="496389"/>
                  </a:cubicBezTo>
                  <a:cubicBezTo>
                    <a:pt x="496390" y="770537"/>
                    <a:pt x="274149" y="992778"/>
                    <a:pt x="1" y="992778"/>
                  </a:cubicBezTo>
                  <a:lnTo>
                    <a:pt x="0" y="992778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Forme libre 58"/>
            <p:cNvSpPr/>
            <p:nvPr/>
          </p:nvSpPr>
          <p:spPr>
            <a:xfrm>
              <a:off x="2756262" y="452410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Forme libre 59"/>
            <p:cNvSpPr/>
            <p:nvPr/>
          </p:nvSpPr>
          <p:spPr>
            <a:xfrm>
              <a:off x="1378128" y="5865222"/>
              <a:ext cx="992778" cy="533401"/>
            </a:xfrm>
            <a:custGeom>
              <a:avLst/>
              <a:gdLst>
                <a:gd name="connsiteX0" fmla="*/ 496389 w 992778"/>
                <a:gd name="connsiteY0" fmla="*/ 0 h 533401"/>
                <a:gd name="connsiteX1" fmla="*/ 992778 w 992778"/>
                <a:gd name="connsiteY1" fmla="*/ 496389 h 533401"/>
                <a:gd name="connsiteX2" fmla="*/ 989047 w 992778"/>
                <a:gd name="connsiteY2" fmla="*/ 533401 h 533401"/>
                <a:gd name="connsiteX3" fmla="*/ 3731 w 992778"/>
                <a:gd name="connsiteY3" fmla="*/ 533401 h 533401"/>
                <a:gd name="connsiteX4" fmla="*/ 0 w 992778"/>
                <a:gd name="connsiteY4" fmla="*/ 496389 h 533401"/>
                <a:gd name="connsiteX5" fmla="*/ 496389 w 992778"/>
                <a:gd name="connsiteY5" fmla="*/ 0 h 533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2778" h="533401">
                  <a:moveTo>
                    <a:pt x="496389" y="0"/>
                  </a:moveTo>
                  <a:cubicBezTo>
                    <a:pt x="770537" y="0"/>
                    <a:pt x="992778" y="222241"/>
                    <a:pt x="992778" y="496389"/>
                  </a:cubicBezTo>
                  <a:lnTo>
                    <a:pt x="989047" y="533401"/>
                  </a:lnTo>
                  <a:lnTo>
                    <a:pt x="3731" y="533401"/>
                  </a:lnTo>
                  <a:lnTo>
                    <a:pt x="0" y="496389"/>
                  </a:ln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Forme libre 60"/>
            <p:cNvSpPr/>
            <p:nvPr/>
          </p:nvSpPr>
          <p:spPr>
            <a:xfrm>
              <a:off x="496388" y="364236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 smtClean="0">
                  <a:solidFill>
                    <a:schemeClr val="tx1"/>
                  </a:solidFill>
                </a:rPr>
                <a:t>Je recueille des données en faisant une modélisation</a:t>
              </a:r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2" name="Forme libre 61"/>
            <p:cNvSpPr/>
            <p:nvPr/>
          </p:nvSpPr>
          <p:spPr>
            <a:xfrm>
              <a:off x="0" y="4524100"/>
              <a:ext cx="496388" cy="992778"/>
            </a:xfrm>
            <a:custGeom>
              <a:avLst/>
              <a:gdLst>
                <a:gd name="connsiteX0" fmla="*/ 496388 w 496388"/>
                <a:gd name="connsiteY0" fmla="*/ 0 h 992778"/>
                <a:gd name="connsiteX1" fmla="*/ 496388 w 496388"/>
                <a:gd name="connsiteY1" fmla="*/ 992778 h 992778"/>
                <a:gd name="connsiteX2" fmla="*/ 396349 w 496388"/>
                <a:gd name="connsiteY2" fmla="*/ 982693 h 992778"/>
                <a:gd name="connsiteX3" fmla="*/ 0 w 496388"/>
                <a:gd name="connsiteY3" fmla="*/ 496389 h 992778"/>
                <a:gd name="connsiteX4" fmla="*/ 396349 w 496388"/>
                <a:gd name="connsiteY4" fmla="*/ 10085 h 992778"/>
                <a:gd name="connsiteX5" fmla="*/ 496388 w 496388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88" h="992778">
                  <a:moveTo>
                    <a:pt x="496388" y="0"/>
                  </a:moveTo>
                  <a:lnTo>
                    <a:pt x="496388" y="992778"/>
                  </a:lnTo>
                  <a:lnTo>
                    <a:pt x="396349" y="982693"/>
                  </a:lnTo>
                  <a:cubicBezTo>
                    <a:pt x="170153" y="936407"/>
                    <a:pt x="0" y="736269"/>
                    <a:pt x="0" y="496389"/>
                  </a:cubicBezTo>
                  <a:cubicBezTo>
                    <a:pt x="0" y="256510"/>
                    <a:pt x="170153" y="56371"/>
                    <a:pt x="396349" y="10085"/>
                  </a:cubicBezTo>
                  <a:lnTo>
                    <a:pt x="496388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Forme libre 62"/>
            <p:cNvSpPr/>
            <p:nvPr/>
          </p:nvSpPr>
          <p:spPr>
            <a:xfrm>
              <a:off x="3252651" y="452410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Forme libre 64"/>
            <p:cNvSpPr/>
            <p:nvPr/>
          </p:nvSpPr>
          <p:spPr>
            <a:xfrm>
              <a:off x="1381860" y="6398623"/>
              <a:ext cx="985316" cy="459377"/>
            </a:xfrm>
            <a:custGeom>
              <a:avLst/>
              <a:gdLst>
                <a:gd name="connsiteX0" fmla="*/ 0 w 985316"/>
                <a:gd name="connsiteY0" fmla="*/ 0 h 459377"/>
                <a:gd name="connsiteX1" fmla="*/ 985316 w 985316"/>
                <a:gd name="connsiteY1" fmla="*/ 0 h 459377"/>
                <a:gd name="connsiteX2" fmla="*/ 978962 w 985316"/>
                <a:gd name="connsiteY2" fmla="*/ 63028 h 459377"/>
                <a:gd name="connsiteX3" fmla="*/ 492658 w 985316"/>
                <a:gd name="connsiteY3" fmla="*/ 459377 h 459377"/>
                <a:gd name="connsiteX4" fmla="*/ 6354 w 985316"/>
                <a:gd name="connsiteY4" fmla="*/ 63028 h 459377"/>
                <a:gd name="connsiteX5" fmla="*/ 0 w 985316"/>
                <a:gd name="connsiteY5" fmla="*/ 0 h 459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5316" h="459377">
                  <a:moveTo>
                    <a:pt x="0" y="0"/>
                  </a:moveTo>
                  <a:lnTo>
                    <a:pt x="985316" y="0"/>
                  </a:lnTo>
                  <a:lnTo>
                    <a:pt x="978962" y="63028"/>
                  </a:lnTo>
                  <a:cubicBezTo>
                    <a:pt x="932676" y="289224"/>
                    <a:pt x="732538" y="459377"/>
                    <a:pt x="492658" y="459377"/>
                  </a:cubicBezTo>
                  <a:cubicBezTo>
                    <a:pt x="252779" y="459377"/>
                    <a:pt x="52640" y="289224"/>
                    <a:pt x="6354" y="6302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6" name="Groupe 65"/>
          <p:cNvGrpSpPr/>
          <p:nvPr/>
        </p:nvGrpSpPr>
        <p:grpSpPr>
          <a:xfrm>
            <a:off x="8136597" y="3579213"/>
            <a:ext cx="3749040" cy="3215640"/>
            <a:chOff x="0" y="3642360"/>
            <a:chExt cx="3749040" cy="3215640"/>
          </a:xfrm>
          <a:solidFill>
            <a:schemeClr val="bg1">
              <a:lumMod val="75000"/>
            </a:schemeClr>
          </a:solidFill>
        </p:grpSpPr>
        <p:sp>
          <p:nvSpPr>
            <p:cNvPr id="70" name="Forme libre 69"/>
            <p:cNvSpPr/>
            <p:nvPr/>
          </p:nvSpPr>
          <p:spPr>
            <a:xfrm>
              <a:off x="496388" y="4524100"/>
              <a:ext cx="496390" cy="992778"/>
            </a:xfrm>
            <a:custGeom>
              <a:avLst/>
              <a:gdLst>
                <a:gd name="connsiteX0" fmla="*/ 1 w 496390"/>
                <a:gd name="connsiteY0" fmla="*/ 0 h 992778"/>
                <a:gd name="connsiteX1" fmla="*/ 496390 w 496390"/>
                <a:gd name="connsiteY1" fmla="*/ 496389 h 992778"/>
                <a:gd name="connsiteX2" fmla="*/ 1 w 496390"/>
                <a:gd name="connsiteY2" fmla="*/ 992778 h 992778"/>
                <a:gd name="connsiteX3" fmla="*/ 0 w 496390"/>
                <a:gd name="connsiteY3" fmla="*/ 992778 h 992778"/>
                <a:gd name="connsiteX4" fmla="*/ 0 w 496390"/>
                <a:gd name="connsiteY4" fmla="*/ 0 h 992778"/>
                <a:gd name="connsiteX5" fmla="*/ 1 w 496390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90" h="992778">
                  <a:moveTo>
                    <a:pt x="1" y="0"/>
                  </a:moveTo>
                  <a:cubicBezTo>
                    <a:pt x="274149" y="0"/>
                    <a:pt x="496390" y="222241"/>
                    <a:pt x="496390" y="496389"/>
                  </a:cubicBezTo>
                  <a:cubicBezTo>
                    <a:pt x="496390" y="770537"/>
                    <a:pt x="274149" y="992778"/>
                    <a:pt x="1" y="992778"/>
                  </a:cubicBezTo>
                  <a:lnTo>
                    <a:pt x="0" y="992778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Forme libre 70"/>
            <p:cNvSpPr/>
            <p:nvPr/>
          </p:nvSpPr>
          <p:spPr>
            <a:xfrm>
              <a:off x="2756262" y="452410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Forme libre 72"/>
            <p:cNvSpPr/>
            <p:nvPr/>
          </p:nvSpPr>
          <p:spPr>
            <a:xfrm>
              <a:off x="1378128" y="5865222"/>
              <a:ext cx="992778" cy="533401"/>
            </a:xfrm>
            <a:custGeom>
              <a:avLst/>
              <a:gdLst>
                <a:gd name="connsiteX0" fmla="*/ 496389 w 992778"/>
                <a:gd name="connsiteY0" fmla="*/ 0 h 533401"/>
                <a:gd name="connsiteX1" fmla="*/ 992778 w 992778"/>
                <a:gd name="connsiteY1" fmla="*/ 496389 h 533401"/>
                <a:gd name="connsiteX2" fmla="*/ 989047 w 992778"/>
                <a:gd name="connsiteY2" fmla="*/ 533401 h 533401"/>
                <a:gd name="connsiteX3" fmla="*/ 3731 w 992778"/>
                <a:gd name="connsiteY3" fmla="*/ 533401 h 533401"/>
                <a:gd name="connsiteX4" fmla="*/ 0 w 992778"/>
                <a:gd name="connsiteY4" fmla="*/ 496389 h 533401"/>
                <a:gd name="connsiteX5" fmla="*/ 496389 w 992778"/>
                <a:gd name="connsiteY5" fmla="*/ 0 h 533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2778" h="533401">
                  <a:moveTo>
                    <a:pt x="496389" y="0"/>
                  </a:moveTo>
                  <a:cubicBezTo>
                    <a:pt x="770537" y="0"/>
                    <a:pt x="992778" y="222241"/>
                    <a:pt x="992778" y="496389"/>
                  </a:cubicBezTo>
                  <a:lnTo>
                    <a:pt x="989047" y="533401"/>
                  </a:lnTo>
                  <a:lnTo>
                    <a:pt x="3731" y="533401"/>
                  </a:lnTo>
                  <a:lnTo>
                    <a:pt x="0" y="496389"/>
                  </a:ln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Forme libre 73"/>
            <p:cNvSpPr/>
            <p:nvPr/>
          </p:nvSpPr>
          <p:spPr>
            <a:xfrm>
              <a:off x="496388" y="364236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 smtClean="0">
                  <a:solidFill>
                    <a:schemeClr val="tx1"/>
                  </a:solidFill>
                </a:rPr>
                <a:t>Je réalise un modèle, une maquette…</a:t>
              </a:r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Forme libre 74"/>
            <p:cNvSpPr/>
            <p:nvPr/>
          </p:nvSpPr>
          <p:spPr>
            <a:xfrm>
              <a:off x="0" y="4524100"/>
              <a:ext cx="496388" cy="992778"/>
            </a:xfrm>
            <a:custGeom>
              <a:avLst/>
              <a:gdLst>
                <a:gd name="connsiteX0" fmla="*/ 496388 w 496388"/>
                <a:gd name="connsiteY0" fmla="*/ 0 h 992778"/>
                <a:gd name="connsiteX1" fmla="*/ 496388 w 496388"/>
                <a:gd name="connsiteY1" fmla="*/ 992778 h 992778"/>
                <a:gd name="connsiteX2" fmla="*/ 396349 w 496388"/>
                <a:gd name="connsiteY2" fmla="*/ 982693 h 992778"/>
                <a:gd name="connsiteX3" fmla="*/ 0 w 496388"/>
                <a:gd name="connsiteY3" fmla="*/ 496389 h 992778"/>
                <a:gd name="connsiteX4" fmla="*/ 396349 w 496388"/>
                <a:gd name="connsiteY4" fmla="*/ 10085 h 992778"/>
                <a:gd name="connsiteX5" fmla="*/ 496388 w 496388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88" h="992778">
                  <a:moveTo>
                    <a:pt x="496388" y="0"/>
                  </a:moveTo>
                  <a:lnTo>
                    <a:pt x="496388" y="992778"/>
                  </a:lnTo>
                  <a:lnTo>
                    <a:pt x="396349" y="982693"/>
                  </a:lnTo>
                  <a:cubicBezTo>
                    <a:pt x="170153" y="936407"/>
                    <a:pt x="0" y="736269"/>
                    <a:pt x="0" y="496389"/>
                  </a:cubicBezTo>
                  <a:cubicBezTo>
                    <a:pt x="0" y="256510"/>
                    <a:pt x="170153" y="56371"/>
                    <a:pt x="396349" y="10085"/>
                  </a:cubicBezTo>
                  <a:lnTo>
                    <a:pt x="496388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Forme libre 75"/>
            <p:cNvSpPr/>
            <p:nvPr/>
          </p:nvSpPr>
          <p:spPr>
            <a:xfrm>
              <a:off x="3252651" y="452410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Forme libre 76"/>
            <p:cNvSpPr/>
            <p:nvPr/>
          </p:nvSpPr>
          <p:spPr>
            <a:xfrm>
              <a:off x="1381860" y="6398623"/>
              <a:ext cx="985316" cy="459377"/>
            </a:xfrm>
            <a:custGeom>
              <a:avLst/>
              <a:gdLst>
                <a:gd name="connsiteX0" fmla="*/ 0 w 985316"/>
                <a:gd name="connsiteY0" fmla="*/ 0 h 459377"/>
                <a:gd name="connsiteX1" fmla="*/ 985316 w 985316"/>
                <a:gd name="connsiteY1" fmla="*/ 0 h 459377"/>
                <a:gd name="connsiteX2" fmla="*/ 978962 w 985316"/>
                <a:gd name="connsiteY2" fmla="*/ 63028 h 459377"/>
                <a:gd name="connsiteX3" fmla="*/ 492658 w 985316"/>
                <a:gd name="connsiteY3" fmla="*/ 459377 h 459377"/>
                <a:gd name="connsiteX4" fmla="*/ 6354 w 985316"/>
                <a:gd name="connsiteY4" fmla="*/ 63028 h 459377"/>
                <a:gd name="connsiteX5" fmla="*/ 0 w 985316"/>
                <a:gd name="connsiteY5" fmla="*/ 0 h 459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5316" h="459377">
                  <a:moveTo>
                    <a:pt x="0" y="0"/>
                  </a:moveTo>
                  <a:lnTo>
                    <a:pt x="985316" y="0"/>
                  </a:lnTo>
                  <a:lnTo>
                    <a:pt x="978962" y="63028"/>
                  </a:lnTo>
                  <a:cubicBezTo>
                    <a:pt x="932676" y="289224"/>
                    <a:pt x="732538" y="459377"/>
                    <a:pt x="492658" y="459377"/>
                  </a:cubicBezTo>
                  <a:cubicBezTo>
                    <a:pt x="252779" y="459377"/>
                    <a:pt x="52640" y="289224"/>
                    <a:pt x="6354" y="6302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987577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655941" y="483326"/>
            <a:ext cx="3252652" cy="2756263"/>
            <a:chOff x="4627050" y="4097380"/>
            <a:chExt cx="3252652" cy="27562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6" name="Forme libre 45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Forme libre 48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Forme libre 50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4766387" y="701040"/>
            <a:ext cx="3252652" cy="2756263"/>
            <a:chOff x="4627050" y="4097380"/>
            <a:chExt cx="3252652" cy="27562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8" name="Forme libre 37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Forme libre 38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Forme libre 39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" name="Rectangle 6"/>
          <p:cNvSpPr/>
          <p:nvPr/>
        </p:nvSpPr>
        <p:spPr>
          <a:xfrm>
            <a:off x="5327710" y="1479005"/>
            <a:ext cx="19467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 </a:t>
            </a:r>
            <a:r>
              <a:rPr lang="fr-FR" b="1" dirty="0" smtClean="0"/>
              <a:t>Je dois comparer des résultats (témoin…)</a:t>
            </a:r>
            <a:endParaRPr lang="fr-FR" dirty="0"/>
          </a:p>
        </p:txBody>
      </p:sp>
      <p:sp>
        <p:nvSpPr>
          <p:cNvPr id="42" name="Rectangle 41"/>
          <p:cNvSpPr/>
          <p:nvPr/>
        </p:nvSpPr>
        <p:spPr>
          <a:xfrm>
            <a:off x="1236670" y="1399791"/>
            <a:ext cx="19467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 Je </a:t>
            </a:r>
            <a:r>
              <a:rPr lang="fr-FR" b="1" dirty="0" smtClean="0"/>
              <a:t>dois faire des calculs simples (additionner, soustraire…)</a:t>
            </a:r>
            <a:endParaRPr lang="fr-FR" dirty="0"/>
          </a:p>
        </p:txBody>
      </p:sp>
      <p:grpSp>
        <p:nvGrpSpPr>
          <p:cNvPr id="43" name="Groupe 42"/>
          <p:cNvGrpSpPr/>
          <p:nvPr/>
        </p:nvGrpSpPr>
        <p:grpSpPr>
          <a:xfrm>
            <a:off x="655941" y="3661955"/>
            <a:ext cx="3252652" cy="2756263"/>
            <a:chOff x="4627050" y="4097380"/>
            <a:chExt cx="3252652" cy="27562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4" name="Forme libre 43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Forme libre 44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Forme libre 46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8" name="Rectangle 47"/>
          <p:cNvSpPr/>
          <p:nvPr/>
        </p:nvSpPr>
        <p:spPr>
          <a:xfrm>
            <a:off x="1217264" y="4439920"/>
            <a:ext cx="19467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 Je </a:t>
            </a:r>
            <a:r>
              <a:rPr lang="fr-FR" b="1" dirty="0" smtClean="0"/>
              <a:t>dois faire des calculs (vitesse, moyenne…)</a:t>
            </a:r>
            <a:endParaRPr lang="fr-FR" dirty="0"/>
          </a:p>
        </p:txBody>
      </p:sp>
      <p:grpSp>
        <p:nvGrpSpPr>
          <p:cNvPr id="57" name="Groupe 56"/>
          <p:cNvGrpSpPr/>
          <p:nvPr/>
        </p:nvGrpSpPr>
        <p:grpSpPr>
          <a:xfrm>
            <a:off x="8615575" y="701040"/>
            <a:ext cx="3252652" cy="2756263"/>
            <a:chOff x="4627050" y="4097380"/>
            <a:chExt cx="3252652" cy="275626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58" name="Forme libre 57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Forme libre 58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Forme libre 59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1" name="Rectangle 60"/>
          <p:cNvSpPr/>
          <p:nvPr/>
        </p:nvSpPr>
        <p:spPr>
          <a:xfrm>
            <a:off x="9176898" y="1479005"/>
            <a:ext cx="19467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 Je communique les </a:t>
            </a:r>
            <a:r>
              <a:rPr lang="fr-FR" b="1" dirty="0" smtClean="0"/>
              <a:t>données </a:t>
            </a:r>
            <a:r>
              <a:rPr lang="fr-FR" b="1" dirty="0"/>
              <a:t>sous forme </a:t>
            </a:r>
            <a:r>
              <a:rPr lang="fr-FR" b="1" dirty="0" smtClean="0"/>
              <a:t>d’un diaporama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1189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655941" y="483326"/>
            <a:ext cx="3252652" cy="2756263"/>
            <a:chOff x="4627050" y="4097380"/>
            <a:chExt cx="3252652" cy="2756263"/>
          </a:xfrm>
          <a:solidFill>
            <a:schemeClr val="accent4"/>
          </a:solidFill>
        </p:grpSpPr>
        <p:sp>
          <p:nvSpPr>
            <p:cNvPr id="46" name="Forme libre 45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Forme libre 48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Forme libre 50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4766387" y="701040"/>
            <a:ext cx="3252652" cy="2756263"/>
            <a:chOff x="4627050" y="4097380"/>
            <a:chExt cx="3252652" cy="2756263"/>
          </a:xfrm>
          <a:solidFill>
            <a:schemeClr val="accent4"/>
          </a:solidFill>
        </p:grpSpPr>
        <p:sp>
          <p:nvSpPr>
            <p:cNvPr id="38" name="Forme libre 37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Forme libre 38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Forme libre 39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" name="Rectangle 6"/>
          <p:cNvSpPr/>
          <p:nvPr/>
        </p:nvSpPr>
        <p:spPr>
          <a:xfrm>
            <a:off x="5327710" y="1479005"/>
            <a:ext cx="19467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 Je communique les </a:t>
            </a:r>
            <a:r>
              <a:rPr lang="fr-FR" b="1" dirty="0" smtClean="0"/>
              <a:t>données </a:t>
            </a:r>
            <a:r>
              <a:rPr lang="fr-FR" b="1" dirty="0"/>
              <a:t>sous forme de </a:t>
            </a:r>
            <a:r>
              <a:rPr lang="fr-FR" b="1" dirty="0" smtClean="0"/>
              <a:t>graphique</a:t>
            </a:r>
            <a:endParaRPr lang="fr-FR" dirty="0"/>
          </a:p>
        </p:txBody>
      </p:sp>
      <p:sp>
        <p:nvSpPr>
          <p:cNvPr id="42" name="Rectangle 41"/>
          <p:cNvSpPr/>
          <p:nvPr/>
        </p:nvSpPr>
        <p:spPr>
          <a:xfrm>
            <a:off x="1236670" y="1399791"/>
            <a:ext cx="19467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 Je communique les </a:t>
            </a:r>
            <a:r>
              <a:rPr lang="fr-FR" b="1" dirty="0" smtClean="0"/>
              <a:t>données </a:t>
            </a:r>
            <a:r>
              <a:rPr lang="fr-FR" b="1" dirty="0"/>
              <a:t>sous forme de tableau</a:t>
            </a:r>
            <a:endParaRPr lang="fr-FR" dirty="0"/>
          </a:p>
        </p:txBody>
      </p:sp>
      <p:grpSp>
        <p:nvGrpSpPr>
          <p:cNvPr id="43" name="Groupe 42"/>
          <p:cNvGrpSpPr/>
          <p:nvPr/>
        </p:nvGrpSpPr>
        <p:grpSpPr>
          <a:xfrm>
            <a:off x="655941" y="3661955"/>
            <a:ext cx="3252652" cy="2756263"/>
            <a:chOff x="4627050" y="4097380"/>
            <a:chExt cx="3252652" cy="2756263"/>
          </a:xfrm>
          <a:solidFill>
            <a:schemeClr val="accent4"/>
          </a:solidFill>
        </p:grpSpPr>
        <p:sp>
          <p:nvSpPr>
            <p:cNvPr id="44" name="Forme libre 43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Forme libre 44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Forme libre 46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8" name="Rectangle 47"/>
          <p:cNvSpPr/>
          <p:nvPr/>
        </p:nvSpPr>
        <p:spPr>
          <a:xfrm>
            <a:off x="1217264" y="4439920"/>
            <a:ext cx="19467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 Je communique les </a:t>
            </a:r>
            <a:r>
              <a:rPr lang="fr-FR" b="1" dirty="0" smtClean="0"/>
              <a:t>données </a:t>
            </a:r>
            <a:r>
              <a:rPr lang="fr-FR" b="1" dirty="0"/>
              <a:t>sous forme </a:t>
            </a:r>
            <a:r>
              <a:rPr lang="fr-FR" b="1" dirty="0" smtClean="0"/>
              <a:t>d’un texte</a:t>
            </a:r>
            <a:endParaRPr lang="fr-FR" dirty="0"/>
          </a:p>
        </p:txBody>
      </p:sp>
      <p:grpSp>
        <p:nvGrpSpPr>
          <p:cNvPr id="50" name="Groupe 49"/>
          <p:cNvGrpSpPr/>
          <p:nvPr/>
        </p:nvGrpSpPr>
        <p:grpSpPr>
          <a:xfrm>
            <a:off x="4766387" y="3766458"/>
            <a:ext cx="3252652" cy="2756263"/>
            <a:chOff x="4627050" y="4097380"/>
            <a:chExt cx="3252652" cy="2756263"/>
          </a:xfrm>
          <a:solidFill>
            <a:schemeClr val="accent4"/>
          </a:solidFill>
        </p:grpSpPr>
        <p:sp>
          <p:nvSpPr>
            <p:cNvPr id="52" name="Forme libre 51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Forme libre 52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Forme libre 54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6" name="Rectangle 55"/>
          <p:cNvSpPr/>
          <p:nvPr/>
        </p:nvSpPr>
        <p:spPr>
          <a:xfrm>
            <a:off x="5327710" y="4544423"/>
            <a:ext cx="19467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 Je communique les </a:t>
            </a:r>
            <a:r>
              <a:rPr lang="fr-FR" b="1" dirty="0" smtClean="0"/>
              <a:t>données </a:t>
            </a:r>
            <a:r>
              <a:rPr lang="fr-FR" b="1" dirty="0"/>
              <a:t>sous forme </a:t>
            </a:r>
            <a:r>
              <a:rPr lang="fr-FR" b="1" dirty="0" smtClean="0"/>
              <a:t>d’un poster scientifique</a:t>
            </a:r>
            <a:endParaRPr lang="fr-FR" dirty="0"/>
          </a:p>
        </p:txBody>
      </p:sp>
      <p:grpSp>
        <p:nvGrpSpPr>
          <p:cNvPr id="57" name="Groupe 56"/>
          <p:cNvGrpSpPr/>
          <p:nvPr/>
        </p:nvGrpSpPr>
        <p:grpSpPr>
          <a:xfrm>
            <a:off x="8615575" y="701040"/>
            <a:ext cx="3252652" cy="2756263"/>
            <a:chOff x="4627050" y="4097380"/>
            <a:chExt cx="3252652" cy="2756263"/>
          </a:xfrm>
          <a:solidFill>
            <a:schemeClr val="accent4"/>
          </a:solidFill>
        </p:grpSpPr>
        <p:sp>
          <p:nvSpPr>
            <p:cNvPr id="58" name="Forme libre 57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Forme libre 58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Forme libre 59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1" name="Rectangle 60"/>
          <p:cNvSpPr/>
          <p:nvPr/>
        </p:nvSpPr>
        <p:spPr>
          <a:xfrm>
            <a:off x="9176898" y="1479005"/>
            <a:ext cx="19467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 Je communique les </a:t>
            </a:r>
            <a:r>
              <a:rPr lang="fr-FR" b="1" dirty="0" smtClean="0"/>
              <a:t>données </a:t>
            </a:r>
            <a:r>
              <a:rPr lang="fr-FR" b="1" dirty="0"/>
              <a:t>sous forme </a:t>
            </a:r>
            <a:r>
              <a:rPr lang="fr-FR" b="1" dirty="0" smtClean="0"/>
              <a:t>d’un diaporama</a:t>
            </a:r>
            <a:endParaRPr lang="fr-FR" dirty="0"/>
          </a:p>
        </p:txBody>
      </p:sp>
      <p:grpSp>
        <p:nvGrpSpPr>
          <p:cNvPr id="62" name="Groupe 61"/>
          <p:cNvGrpSpPr/>
          <p:nvPr/>
        </p:nvGrpSpPr>
        <p:grpSpPr>
          <a:xfrm>
            <a:off x="8600957" y="3731624"/>
            <a:ext cx="3252652" cy="2756263"/>
            <a:chOff x="4627050" y="4097380"/>
            <a:chExt cx="3252652" cy="2756263"/>
          </a:xfrm>
          <a:solidFill>
            <a:schemeClr val="accent4"/>
          </a:solidFill>
        </p:grpSpPr>
        <p:sp>
          <p:nvSpPr>
            <p:cNvPr id="63" name="Forme libre 62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Forme libre 64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Forme libre 65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0" name="Rectangle 69"/>
          <p:cNvSpPr/>
          <p:nvPr/>
        </p:nvSpPr>
        <p:spPr>
          <a:xfrm>
            <a:off x="9162280" y="4509589"/>
            <a:ext cx="19467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 Je communique les </a:t>
            </a:r>
            <a:r>
              <a:rPr lang="fr-FR" b="1" dirty="0" smtClean="0"/>
              <a:t>données à l’oral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1156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0" y="0"/>
            <a:ext cx="3749040" cy="3712029"/>
            <a:chOff x="0" y="0"/>
            <a:chExt cx="3749040" cy="3712029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16" name="Forme libre 15"/>
            <p:cNvSpPr/>
            <p:nvPr/>
          </p:nvSpPr>
          <p:spPr>
            <a:xfrm>
              <a:off x="1378129" y="496389"/>
              <a:ext cx="992778" cy="496389"/>
            </a:xfrm>
            <a:custGeom>
              <a:avLst/>
              <a:gdLst>
                <a:gd name="connsiteX0" fmla="*/ 0 w 992778"/>
                <a:gd name="connsiteY0" fmla="*/ 0 h 496389"/>
                <a:gd name="connsiteX1" fmla="*/ 992778 w 992778"/>
                <a:gd name="connsiteY1" fmla="*/ 0 h 496389"/>
                <a:gd name="connsiteX2" fmla="*/ 496389 w 992778"/>
                <a:gd name="connsiteY2" fmla="*/ 496389 h 496389"/>
                <a:gd name="connsiteX3" fmla="*/ 0 w 992778"/>
                <a:gd name="connsiteY3" fmla="*/ 0 h 496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2778" h="496389">
                  <a:moveTo>
                    <a:pt x="0" y="0"/>
                  </a:moveTo>
                  <a:lnTo>
                    <a:pt x="992778" y="0"/>
                  </a:lnTo>
                  <a:cubicBezTo>
                    <a:pt x="992778" y="274148"/>
                    <a:pt x="770537" y="496389"/>
                    <a:pt x="496389" y="496389"/>
                  </a:cubicBezTo>
                  <a:cubicBezTo>
                    <a:pt x="222241" y="496389"/>
                    <a:pt x="0" y="274148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Forme libre 14"/>
            <p:cNvSpPr/>
            <p:nvPr/>
          </p:nvSpPr>
          <p:spPr>
            <a:xfrm>
              <a:off x="496388" y="1378129"/>
              <a:ext cx="496390" cy="992778"/>
            </a:xfrm>
            <a:custGeom>
              <a:avLst/>
              <a:gdLst>
                <a:gd name="connsiteX0" fmla="*/ 1 w 496390"/>
                <a:gd name="connsiteY0" fmla="*/ 0 h 992778"/>
                <a:gd name="connsiteX1" fmla="*/ 496390 w 496390"/>
                <a:gd name="connsiteY1" fmla="*/ 496389 h 992778"/>
                <a:gd name="connsiteX2" fmla="*/ 1 w 496390"/>
                <a:gd name="connsiteY2" fmla="*/ 992778 h 992778"/>
                <a:gd name="connsiteX3" fmla="*/ 0 w 496390"/>
                <a:gd name="connsiteY3" fmla="*/ 992778 h 992778"/>
                <a:gd name="connsiteX4" fmla="*/ 0 w 496390"/>
                <a:gd name="connsiteY4" fmla="*/ 0 h 992778"/>
                <a:gd name="connsiteX5" fmla="*/ 1 w 496390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90" h="992778">
                  <a:moveTo>
                    <a:pt x="1" y="0"/>
                  </a:moveTo>
                  <a:cubicBezTo>
                    <a:pt x="274149" y="0"/>
                    <a:pt x="496390" y="222241"/>
                    <a:pt x="496390" y="496389"/>
                  </a:cubicBezTo>
                  <a:cubicBezTo>
                    <a:pt x="496390" y="770537"/>
                    <a:pt x="274149" y="992778"/>
                    <a:pt x="1" y="992778"/>
                  </a:cubicBezTo>
                  <a:lnTo>
                    <a:pt x="0" y="992778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Forme libre 13"/>
            <p:cNvSpPr/>
            <p:nvPr/>
          </p:nvSpPr>
          <p:spPr>
            <a:xfrm>
              <a:off x="2756262" y="1378130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1378128" y="2719251"/>
              <a:ext cx="992778" cy="533401"/>
            </a:xfrm>
            <a:custGeom>
              <a:avLst/>
              <a:gdLst>
                <a:gd name="connsiteX0" fmla="*/ 496389 w 992778"/>
                <a:gd name="connsiteY0" fmla="*/ 0 h 533401"/>
                <a:gd name="connsiteX1" fmla="*/ 992778 w 992778"/>
                <a:gd name="connsiteY1" fmla="*/ 496389 h 533401"/>
                <a:gd name="connsiteX2" fmla="*/ 989047 w 992778"/>
                <a:gd name="connsiteY2" fmla="*/ 533401 h 533401"/>
                <a:gd name="connsiteX3" fmla="*/ 3731 w 992778"/>
                <a:gd name="connsiteY3" fmla="*/ 533401 h 533401"/>
                <a:gd name="connsiteX4" fmla="*/ 0 w 992778"/>
                <a:gd name="connsiteY4" fmla="*/ 496389 h 533401"/>
                <a:gd name="connsiteX5" fmla="*/ 496389 w 992778"/>
                <a:gd name="connsiteY5" fmla="*/ 0 h 533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2778" h="533401">
                  <a:moveTo>
                    <a:pt x="496389" y="0"/>
                  </a:moveTo>
                  <a:cubicBezTo>
                    <a:pt x="770537" y="0"/>
                    <a:pt x="992778" y="222241"/>
                    <a:pt x="992778" y="496389"/>
                  </a:cubicBezTo>
                  <a:lnTo>
                    <a:pt x="989047" y="533401"/>
                  </a:lnTo>
                  <a:lnTo>
                    <a:pt x="3731" y="533401"/>
                  </a:lnTo>
                  <a:lnTo>
                    <a:pt x="0" y="496389"/>
                  </a:ln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Forme libre 11"/>
            <p:cNvSpPr/>
            <p:nvPr/>
          </p:nvSpPr>
          <p:spPr>
            <a:xfrm>
              <a:off x="1378129" y="0"/>
              <a:ext cx="992778" cy="496389"/>
            </a:xfrm>
            <a:custGeom>
              <a:avLst/>
              <a:gdLst>
                <a:gd name="connsiteX0" fmla="*/ 496389 w 992778"/>
                <a:gd name="connsiteY0" fmla="*/ 0 h 496389"/>
                <a:gd name="connsiteX1" fmla="*/ 992778 w 992778"/>
                <a:gd name="connsiteY1" fmla="*/ 496389 h 496389"/>
                <a:gd name="connsiteX2" fmla="*/ 0 w 992778"/>
                <a:gd name="connsiteY2" fmla="*/ 496389 h 496389"/>
                <a:gd name="connsiteX3" fmla="*/ 496389 w 992778"/>
                <a:gd name="connsiteY3" fmla="*/ 0 h 496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2778" h="496389">
                  <a:moveTo>
                    <a:pt x="496389" y="0"/>
                  </a:moveTo>
                  <a:cubicBezTo>
                    <a:pt x="770537" y="0"/>
                    <a:pt x="992778" y="222241"/>
                    <a:pt x="992778" y="496389"/>
                  </a:cubicBezTo>
                  <a:lnTo>
                    <a:pt x="0" y="496389"/>
                  </a:ln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Forme libre 10"/>
            <p:cNvSpPr/>
            <p:nvPr/>
          </p:nvSpPr>
          <p:spPr>
            <a:xfrm>
              <a:off x="496388" y="496389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0" y="1378129"/>
              <a:ext cx="496388" cy="992778"/>
            </a:xfrm>
            <a:custGeom>
              <a:avLst/>
              <a:gdLst>
                <a:gd name="connsiteX0" fmla="*/ 496388 w 496388"/>
                <a:gd name="connsiteY0" fmla="*/ 0 h 992778"/>
                <a:gd name="connsiteX1" fmla="*/ 496388 w 496388"/>
                <a:gd name="connsiteY1" fmla="*/ 992778 h 992778"/>
                <a:gd name="connsiteX2" fmla="*/ 396349 w 496388"/>
                <a:gd name="connsiteY2" fmla="*/ 982693 h 992778"/>
                <a:gd name="connsiteX3" fmla="*/ 0 w 496388"/>
                <a:gd name="connsiteY3" fmla="*/ 496389 h 992778"/>
                <a:gd name="connsiteX4" fmla="*/ 396349 w 496388"/>
                <a:gd name="connsiteY4" fmla="*/ 10085 h 992778"/>
                <a:gd name="connsiteX5" fmla="*/ 496388 w 496388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88" h="992778">
                  <a:moveTo>
                    <a:pt x="496388" y="0"/>
                  </a:moveTo>
                  <a:lnTo>
                    <a:pt x="496388" y="992778"/>
                  </a:lnTo>
                  <a:lnTo>
                    <a:pt x="396349" y="982693"/>
                  </a:lnTo>
                  <a:cubicBezTo>
                    <a:pt x="170153" y="936407"/>
                    <a:pt x="0" y="736269"/>
                    <a:pt x="0" y="496389"/>
                  </a:cubicBezTo>
                  <a:cubicBezTo>
                    <a:pt x="0" y="256510"/>
                    <a:pt x="170153" y="56371"/>
                    <a:pt x="396349" y="10085"/>
                  </a:cubicBezTo>
                  <a:lnTo>
                    <a:pt x="496388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Forme libre 8"/>
            <p:cNvSpPr/>
            <p:nvPr/>
          </p:nvSpPr>
          <p:spPr>
            <a:xfrm>
              <a:off x="3252651" y="1378130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Forme libre 7"/>
            <p:cNvSpPr/>
            <p:nvPr/>
          </p:nvSpPr>
          <p:spPr>
            <a:xfrm>
              <a:off x="1381860" y="3252652"/>
              <a:ext cx="985316" cy="459377"/>
            </a:xfrm>
            <a:custGeom>
              <a:avLst/>
              <a:gdLst>
                <a:gd name="connsiteX0" fmla="*/ 0 w 985316"/>
                <a:gd name="connsiteY0" fmla="*/ 0 h 459377"/>
                <a:gd name="connsiteX1" fmla="*/ 985316 w 985316"/>
                <a:gd name="connsiteY1" fmla="*/ 0 h 459377"/>
                <a:gd name="connsiteX2" fmla="*/ 978962 w 985316"/>
                <a:gd name="connsiteY2" fmla="*/ 63028 h 459377"/>
                <a:gd name="connsiteX3" fmla="*/ 492658 w 985316"/>
                <a:gd name="connsiteY3" fmla="*/ 459377 h 459377"/>
                <a:gd name="connsiteX4" fmla="*/ 6354 w 985316"/>
                <a:gd name="connsiteY4" fmla="*/ 63028 h 459377"/>
                <a:gd name="connsiteX5" fmla="*/ 0 w 985316"/>
                <a:gd name="connsiteY5" fmla="*/ 0 h 459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5316" h="459377">
                  <a:moveTo>
                    <a:pt x="0" y="0"/>
                  </a:moveTo>
                  <a:lnTo>
                    <a:pt x="985316" y="0"/>
                  </a:lnTo>
                  <a:lnTo>
                    <a:pt x="978962" y="63028"/>
                  </a:lnTo>
                  <a:cubicBezTo>
                    <a:pt x="932676" y="289224"/>
                    <a:pt x="732538" y="459377"/>
                    <a:pt x="492658" y="459377"/>
                  </a:cubicBezTo>
                  <a:cubicBezTo>
                    <a:pt x="252779" y="459377"/>
                    <a:pt x="52640" y="289224"/>
                    <a:pt x="6354" y="6302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0" y="3642360"/>
            <a:ext cx="3749040" cy="3215640"/>
            <a:chOff x="0" y="3642360"/>
            <a:chExt cx="3749040" cy="32156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18" name="Forme libre 17"/>
            <p:cNvSpPr/>
            <p:nvPr/>
          </p:nvSpPr>
          <p:spPr>
            <a:xfrm>
              <a:off x="496388" y="4524100"/>
              <a:ext cx="496390" cy="992778"/>
            </a:xfrm>
            <a:custGeom>
              <a:avLst/>
              <a:gdLst>
                <a:gd name="connsiteX0" fmla="*/ 1 w 496390"/>
                <a:gd name="connsiteY0" fmla="*/ 0 h 992778"/>
                <a:gd name="connsiteX1" fmla="*/ 496390 w 496390"/>
                <a:gd name="connsiteY1" fmla="*/ 496389 h 992778"/>
                <a:gd name="connsiteX2" fmla="*/ 1 w 496390"/>
                <a:gd name="connsiteY2" fmla="*/ 992778 h 992778"/>
                <a:gd name="connsiteX3" fmla="*/ 0 w 496390"/>
                <a:gd name="connsiteY3" fmla="*/ 992778 h 992778"/>
                <a:gd name="connsiteX4" fmla="*/ 0 w 496390"/>
                <a:gd name="connsiteY4" fmla="*/ 0 h 992778"/>
                <a:gd name="connsiteX5" fmla="*/ 1 w 496390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90" h="992778">
                  <a:moveTo>
                    <a:pt x="1" y="0"/>
                  </a:moveTo>
                  <a:cubicBezTo>
                    <a:pt x="274149" y="0"/>
                    <a:pt x="496390" y="222241"/>
                    <a:pt x="496390" y="496389"/>
                  </a:cubicBezTo>
                  <a:cubicBezTo>
                    <a:pt x="496390" y="770537"/>
                    <a:pt x="274149" y="992778"/>
                    <a:pt x="1" y="992778"/>
                  </a:cubicBezTo>
                  <a:lnTo>
                    <a:pt x="0" y="992778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Forme libre 18"/>
            <p:cNvSpPr/>
            <p:nvPr/>
          </p:nvSpPr>
          <p:spPr>
            <a:xfrm>
              <a:off x="2756262" y="452410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Forme libre 19"/>
            <p:cNvSpPr/>
            <p:nvPr/>
          </p:nvSpPr>
          <p:spPr>
            <a:xfrm>
              <a:off x="1378128" y="5865222"/>
              <a:ext cx="992778" cy="533401"/>
            </a:xfrm>
            <a:custGeom>
              <a:avLst/>
              <a:gdLst>
                <a:gd name="connsiteX0" fmla="*/ 496389 w 992778"/>
                <a:gd name="connsiteY0" fmla="*/ 0 h 533401"/>
                <a:gd name="connsiteX1" fmla="*/ 992778 w 992778"/>
                <a:gd name="connsiteY1" fmla="*/ 496389 h 533401"/>
                <a:gd name="connsiteX2" fmla="*/ 989047 w 992778"/>
                <a:gd name="connsiteY2" fmla="*/ 533401 h 533401"/>
                <a:gd name="connsiteX3" fmla="*/ 3731 w 992778"/>
                <a:gd name="connsiteY3" fmla="*/ 533401 h 533401"/>
                <a:gd name="connsiteX4" fmla="*/ 0 w 992778"/>
                <a:gd name="connsiteY4" fmla="*/ 496389 h 533401"/>
                <a:gd name="connsiteX5" fmla="*/ 496389 w 992778"/>
                <a:gd name="connsiteY5" fmla="*/ 0 h 533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2778" h="533401">
                  <a:moveTo>
                    <a:pt x="496389" y="0"/>
                  </a:moveTo>
                  <a:cubicBezTo>
                    <a:pt x="770537" y="0"/>
                    <a:pt x="992778" y="222241"/>
                    <a:pt x="992778" y="496389"/>
                  </a:cubicBezTo>
                  <a:lnTo>
                    <a:pt x="989047" y="533401"/>
                  </a:lnTo>
                  <a:lnTo>
                    <a:pt x="3731" y="533401"/>
                  </a:lnTo>
                  <a:lnTo>
                    <a:pt x="0" y="496389"/>
                  </a:ln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496388" y="364236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Forme libre 22"/>
            <p:cNvSpPr/>
            <p:nvPr/>
          </p:nvSpPr>
          <p:spPr>
            <a:xfrm>
              <a:off x="0" y="4524100"/>
              <a:ext cx="496388" cy="992778"/>
            </a:xfrm>
            <a:custGeom>
              <a:avLst/>
              <a:gdLst>
                <a:gd name="connsiteX0" fmla="*/ 496388 w 496388"/>
                <a:gd name="connsiteY0" fmla="*/ 0 h 992778"/>
                <a:gd name="connsiteX1" fmla="*/ 496388 w 496388"/>
                <a:gd name="connsiteY1" fmla="*/ 992778 h 992778"/>
                <a:gd name="connsiteX2" fmla="*/ 396349 w 496388"/>
                <a:gd name="connsiteY2" fmla="*/ 982693 h 992778"/>
                <a:gd name="connsiteX3" fmla="*/ 0 w 496388"/>
                <a:gd name="connsiteY3" fmla="*/ 496389 h 992778"/>
                <a:gd name="connsiteX4" fmla="*/ 396349 w 496388"/>
                <a:gd name="connsiteY4" fmla="*/ 10085 h 992778"/>
                <a:gd name="connsiteX5" fmla="*/ 496388 w 496388"/>
                <a:gd name="connsiteY5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388" h="992778">
                  <a:moveTo>
                    <a:pt x="496388" y="0"/>
                  </a:moveTo>
                  <a:lnTo>
                    <a:pt x="496388" y="992778"/>
                  </a:lnTo>
                  <a:lnTo>
                    <a:pt x="396349" y="982693"/>
                  </a:lnTo>
                  <a:cubicBezTo>
                    <a:pt x="170153" y="936407"/>
                    <a:pt x="0" y="736269"/>
                    <a:pt x="0" y="496389"/>
                  </a:cubicBezTo>
                  <a:cubicBezTo>
                    <a:pt x="0" y="256510"/>
                    <a:pt x="170153" y="56371"/>
                    <a:pt x="396349" y="10085"/>
                  </a:cubicBezTo>
                  <a:lnTo>
                    <a:pt x="496388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Forme libre 23"/>
            <p:cNvSpPr/>
            <p:nvPr/>
          </p:nvSpPr>
          <p:spPr>
            <a:xfrm>
              <a:off x="3252651" y="452410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Forme libre 24"/>
            <p:cNvSpPr/>
            <p:nvPr/>
          </p:nvSpPr>
          <p:spPr>
            <a:xfrm>
              <a:off x="1381860" y="6398623"/>
              <a:ext cx="985316" cy="459377"/>
            </a:xfrm>
            <a:custGeom>
              <a:avLst/>
              <a:gdLst>
                <a:gd name="connsiteX0" fmla="*/ 0 w 985316"/>
                <a:gd name="connsiteY0" fmla="*/ 0 h 459377"/>
                <a:gd name="connsiteX1" fmla="*/ 985316 w 985316"/>
                <a:gd name="connsiteY1" fmla="*/ 0 h 459377"/>
                <a:gd name="connsiteX2" fmla="*/ 978962 w 985316"/>
                <a:gd name="connsiteY2" fmla="*/ 63028 h 459377"/>
                <a:gd name="connsiteX3" fmla="*/ 492658 w 985316"/>
                <a:gd name="connsiteY3" fmla="*/ 459377 h 459377"/>
                <a:gd name="connsiteX4" fmla="*/ 6354 w 985316"/>
                <a:gd name="connsiteY4" fmla="*/ 63028 h 459377"/>
                <a:gd name="connsiteX5" fmla="*/ 0 w 985316"/>
                <a:gd name="connsiteY5" fmla="*/ 0 h 459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5316" h="459377">
                  <a:moveTo>
                    <a:pt x="0" y="0"/>
                  </a:moveTo>
                  <a:lnTo>
                    <a:pt x="985316" y="0"/>
                  </a:lnTo>
                  <a:lnTo>
                    <a:pt x="978962" y="63028"/>
                  </a:lnTo>
                  <a:cubicBezTo>
                    <a:pt x="932676" y="289224"/>
                    <a:pt x="732538" y="459377"/>
                    <a:pt x="492658" y="459377"/>
                  </a:cubicBezTo>
                  <a:cubicBezTo>
                    <a:pt x="252779" y="459377"/>
                    <a:pt x="52640" y="289224"/>
                    <a:pt x="6354" y="6302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8939348" y="0"/>
            <a:ext cx="3252652" cy="3252652"/>
            <a:chOff x="8939348" y="0"/>
            <a:chExt cx="3252652" cy="3252652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6" name="Forme libre 25"/>
            <p:cNvSpPr/>
            <p:nvPr/>
          </p:nvSpPr>
          <p:spPr>
            <a:xfrm>
              <a:off x="9821089" y="496389"/>
              <a:ext cx="992778" cy="496389"/>
            </a:xfrm>
            <a:custGeom>
              <a:avLst/>
              <a:gdLst>
                <a:gd name="connsiteX0" fmla="*/ 0 w 992778"/>
                <a:gd name="connsiteY0" fmla="*/ 0 h 496389"/>
                <a:gd name="connsiteX1" fmla="*/ 992778 w 992778"/>
                <a:gd name="connsiteY1" fmla="*/ 0 h 496389"/>
                <a:gd name="connsiteX2" fmla="*/ 496389 w 992778"/>
                <a:gd name="connsiteY2" fmla="*/ 496389 h 496389"/>
                <a:gd name="connsiteX3" fmla="*/ 0 w 992778"/>
                <a:gd name="connsiteY3" fmla="*/ 0 h 496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2778" h="496389">
                  <a:moveTo>
                    <a:pt x="0" y="0"/>
                  </a:moveTo>
                  <a:lnTo>
                    <a:pt x="992778" y="0"/>
                  </a:lnTo>
                  <a:cubicBezTo>
                    <a:pt x="992778" y="274148"/>
                    <a:pt x="770537" y="496389"/>
                    <a:pt x="496389" y="496389"/>
                  </a:cubicBezTo>
                  <a:cubicBezTo>
                    <a:pt x="222241" y="496389"/>
                    <a:pt x="0" y="274148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Forme libre 27"/>
            <p:cNvSpPr/>
            <p:nvPr/>
          </p:nvSpPr>
          <p:spPr>
            <a:xfrm>
              <a:off x="11199222" y="1378130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Forme libre 29"/>
            <p:cNvSpPr/>
            <p:nvPr/>
          </p:nvSpPr>
          <p:spPr>
            <a:xfrm>
              <a:off x="9821089" y="0"/>
              <a:ext cx="992778" cy="496389"/>
            </a:xfrm>
            <a:custGeom>
              <a:avLst/>
              <a:gdLst>
                <a:gd name="connsiteX0" fmla="*/ 496389 w 992778"/>
                <a:gd name="connsiteY0" fmla="*/ 0 h 496389"/>
                <a:gd name="connsiteX1" fmla="*/ 992778 w 992778"/>
                <a:gd name="connsiteY1" fmla="*/ 496389 h 496389"/>
                <a:gd name="connsiteX2" fmla="*/ 0 w 992778"/>
                <a:gd name="connsiteY2" fmla="*/ 496389 h 496389"/>
                <a:gd name="connsiteX3" fmla="*/ 496389 w 992778"/>
                <a:gd name="connsiteY3" fmla="*/ 0 h 496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2778" h="496389">
                  <a:moveTo>
                    <a:pt x="496389" y="0"/>
                  </a:moveTo>
                  <a:cubicBezTo>
                    <a:pt x="770537" y="0"/>
                    <a:pt x="992778" y="222241"/>
                    <a:pt x="992778" y="496389"/>
                  </a:cubicBezTo>
                  <a:lnTo>
                    <a:pt x="0" y="496389"/>
                  </a:ln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Forme libre 30"/>
            <p:cNvSpPr/>
            <p:nvPr/>
          </p:nvSpPr>
          <p:spPr>
            <a:xfrm>
              <a:off x="8939348" y="496389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Forme libre 32"/>
            <p:cNvSpPr/>
            <p:nvPr/>
          </p:nvSpPr>
          <p:spPr>
            <a:xfrm>
              <a:off x="11695611" y="1378130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4627050" y="4097380"/>
            <a:ext cx="3252652" cy="2756263"/>
            <a:chOff x="4627050" y="4097380"/>
            <a:chExt cx="3252652" cy="2756263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46" name="Forme libre 45"/>
            <p:cNvSpPr/>
            <p:nvPr/>
          </p:nvSpPr>
          <p:spPr>
            <a:xfrm>
              <a:off x="6886924" y="4979121"/>
              <a:ext cx="496389" cy="992778"/>
            </a:xfrm>
            <a:custGeom>
              <a:avLst/>
              <a:gdLst>
                <a:gd name="connsiteX0" fmla="*/ 496389 w 496389"/>
                <a:gd name="connsiteY0" fmla="*/ 0 h 992778"/>
                <a:gd name="connsiteX1" fmla="*/ 496389 w 496389"/>
                <a:gd name="connsiteY1" fmla="*/ 992778 h 992778"/>
                <a:gd name="connsiteX2" fmla="*/ 0 w 496389"/>
                <a:gd name="connsiteY2" fmla="*/ 496389 h 992778"/>
                <a:gd name="connsiteX3" fmla="*/ 496389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496389" y="0"/>
                  </a:moveTo>
                  <a:lnTo>
                    <a:pt x="496389" y="992778"/>
                  </a:lnTo>
                  <a:cubicBezTo>
                    <a:pt x="222241" y="992778"/>
                    <a:pt x="0" y="770537"/>
                    <a:pt x="0" y="496389"/>
                  </a:cubicBez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Forme libre 48"/>
            <p:cNvSpPr/>
            <p:nvPr/>
          </p:nvSpPr>
          <p:spPr>
            <a:xfrm>
              <a:off x="4627050" y="4097380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Forme libre 50"/>
            <p:cNvSpPr/>
            <p:nvPr/>
          </p:nvSpPr>
          <p:spPr>
            <a:xfrm>
              <a:off x="7383313" y="4979121"/>
              <a:ext cx="496389" cy="992778"/>
            </a:xfrm>
            <a:custGeom>
              <a:avLst/>
              <a:gdLst>
                <a:gd name="connsiteX0" fmla="*/ 0 w 496389"/>
                <a:gd name="connsiteY0" fmla="*/ 0 h 992778"/>
                <a:gd name="connsiteX1" fmla="*/ 496389 w 496389"/>
                <a:gd name="connsiteY1" fmla="*/ 496389 h 992778"/>
                <a:gd name="connsiteX2" fmla="*/ 0 w 496389"/>
                <a:gd name="connsiteY2" fmla="*/ 992778 h 992778"/>
                <a:gd name="connsiteX3" fmla="*/ 0 w 496389"/>
                <a:gd name="connsiteY3" fmla="*/ 0 h 99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89" h="992778">
                  <a:moveTo>
                    <a:pt x="0" y="0"/>
                  </a:moveTo>
                  <a:cubicBezTo>
                    <a:pt x="274148" y="0"/>
                    <a:pt x="496389" y="222241"/>
                    <a:pt x="496389" y="496389"/>
                  </a:cubicBezTo>
                  <a:cubicBezTo>
                    <a:pt x="496389" y="770537"/>
                    <a:pt x="274148" y="992778"/>
                    <a:pt x="0" y="99277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4" name="Forme libre 53"/>
          <p:cNvSpPr/>
          <p:nvPr/>
        </p:nvSpPr>
        <p:spPr>
          <a:xfrm>
            <a:off x="8939348" y="4097380"/>
            <a:ext cx="2756263" cy="2756263"/>
          </a:xfrm>
          <a:custGeom>
            <a:avLst/>
            <a:gdLst>
              <a:gd name="connsiteX0" fmla="*/ 0 w 2756263"/>
              <a:gd name="connsiteY0" fmla="*/ 0 h 2756263"/>
              <a:gd name="connsiteX1" fmla="*/ 881742 w 2756263"/>
              <a:gd name="connsiteY1" fmla="*/ 0 h 2756263"/>
              <a:gd name="connsiteX2" fmla="*/ 1378131 w 2756263"/>
              <a:gd name="connsiteY2" fmla="*/ 496389 h 2756263"/>
              <a:gd name="connsiteX3" fmla="*/ 1874520 w 2756263"/>
              <a:gd name="connsiteY3" fmla="*/ 0 h 2756263"/>
              <a:gd name="connsiteX4" fmla="*/ 2756263 w 2756263"/>
              <a:gd name="connsiteY4" fmla="*/ 0 h 2756263"/>
              <a:gd name="connsiteX5" fmla="*/ 2756263 w 2756263"/>
              <a:gd name="connsiteY5" fmla="*/ 881742 h 2756263"/>
              <a:gd name="connsiteX6" fmla="*/ 2259874 w 2756263"/>
              <a:gd name="connsiteY6" fmla="*/ 1378131 h 2756263"/>
              <a:gd name="connsiteX7" fmla="*/ 2756263 w 2756263"/>
              <a:gd name="connsiteY7" fmla="*/ 1874520 h 2756263"/>
              <a:gd name="connsiteX8" fmla="*/ 2756263 w 2756263"/>
              <a:gd name="connsiteY8" fmla="*/ 2756263 h 2756263"/>
              <a:gd name="connsiteX9" fmla="*/ 1870788 w 2756263"/>
              <a:gd name="connsiteY9" fmla="*/ 2756263 h 2756263"/>
              <a:gd name="connsiteX10" fmla="*/ 1874519 w 2756263"/>
              <a:gd name="connsiteY10" fmla="*/ 2719251 h 2756263"/>
              <a:gd name="connsiteX11" fmla="*/ 1378130 w 2756263"/>
              <a:gd name="connsiteY11" fmla="*/ 2222862 h 2756263"/>
              <a:gd name="connsiteX12" fmla="*/ 881741 w 2756263"/>
              <a:gd name="connsiteY12" fmla="*/ 2719251 h 2756263"/>
              <a:gd name="connsiteX13" fmla="*/ 885472 w 2756263"/>
              <a:gd name="connsiteY13" fmla="*/ 2756263 h 2756263"/>
              <a:gd name="connsiteX14" fmla="*/ 0 w 2756263"/>
              <a:gd name="connsiteY14" fmla="*/ 2756263 h 2756263"/>
              <a:gd name="connsiteX15" fmla="*/ 0 w 2756263"/>
              <a:gd name="connsiteY15" fmla="*/ 1874519 h 2756263"/>
              <a:gd name="connsiteX16" fmla="*/ 1 w 2756263"/>
              <a:gd name="connsiteY16" fmla="*/ 1874519 h 2756263"/>
              <a:gd name="connsiteX17" fmla="*/ 496390 w 2756263"/>
              <a:gd name="connsiteY17" fmla="*/ 1378130 h 2756263"/>
              <a:gd name="connsiteX18" fmla="*/ 1 w 2756263"/>
              <a:gd name="connsiteY18" fmla="*/ 881741 h 2756263"/>
              <a:gd name="connsiteX19" fmla="*/ 0 w 2756263"/>
              <a:gd name="connsiteY19" fmla="*/ 881741 h 2756263"/>
              <a:gd name="connsiteX20" fmla="*/ 0 w 2756263"/>
              <a:gd name="connsiteY20" fmla="*/ 0 h 2756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56263" h="2756263">
                <a:moveTo>
                  <a:pt x="0" y="0"/>
                </a:moveTo>
                <a:lnTo>
                  <a:pt x="881742" y="0"/>
                </a:lnTo>
                <a:cubicBezTo>
                  <a:pt x="881742" y="274148"/>
                  <a:pt x="1103983" y="496389"/>
                  <a:pt x="1378131" y="496389"/>
                </a:cubicBezTo>
                <a:cubicBezTo>
                  <a:pt x="1652279" y="496389"/>
                  <a:pt x="1874520" y="274148"/>
                  <a:pt x="1874520" y="0"/>
                </a:cubicBezTo>
                <a:lnTo>
                  <a:pt x="2756263" y="0"/>
                </a:lnTo>
                <a:lnTo>
                  <a:pt x="2756263" y="881742"/>
                </a:lnTo>
                <a:cubicBezTo>
                  <a:pt x="2482115" y="881742"/>
                  <a:pt x="2259874" y="1103983"/>
                  <a:pt x="2259874" y="1378131"/>
                </a:cubicBezTo>
                <a:cubicBezTo>
                  <a:pt x="2259874" y="1652279"/>
                  <a:pt x="2482115" y="1874520"/>
                  <a:pt x="2756263" y="1874520"/>
                </a:cubicBezTo>
                <a:lnTo>
                  <a:pt x="2756263" y="2756263"/>
                </a:lnTo>
                <a:lnTo>
                  <a:pt x="1870788" y="2756263"/>
                </a:lnTo>
                <a:lnTo>
                  <a:pt x="1874519" y="2719251"/>
                </a:lnTo>
                <a:cubicBezTo>
                  <a:pt x="1874519" y="2445103"/>
                  <a:pt x="1652278" y="2222862"/>
                  <a:pt x="1378130" y="2222862"/>
                </a:cubicBezTo>
                <a:cubicBezTo>
                  <a:pt x="1103982" y="2222862"/>
                  <a:pt x="881741" y="2445103"/>
                  <a:pt x="881741" y="2719251"/>
                </a:cubicBezTo>
                <a:lnTo>
                  <a:pt x="885472" y="2756263"/>
                </a:lnTo>
                <a:lnTo>
                  <a:pt x="0" y="2756263"/>
                </a:lnTo>
                <a:lnTo>
                  <a:pt x="0" y="1874519"/>
                </a:lnTo>
                <a:lnTo>
                  <a:pt x="1" y="1874519"/>
                </a:lnTo>
                <a:cubicBezTo>
                  <a:pt x="274149" y="1874519"/>
                  <a:pt x="496390" y="1652278"/>
                  <a:pt x="496390" y="1378130"/>
                </a:cubicBezTo>
                <a:cubicBezTo>
                  <a:pt x="496390" y="1103982"/>
                  <a:pt x="274149" y="881741"/>
                  <a:pt x="1" y="881741"/>
                </a:cubicBezTo>
                <a:lnTo>
                  <a:pt x="0" y="881741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Groupe 2"/>
          <p:cNvGrpSpPr/>
          <p:nvPr/>
        </p:nvGrpSpPr>
        <p:grpSpPr>
          <a:xfrm>
            <a:off x="4378855" y="18503"/>
            <a:ext cx="2756263" cy="3712029"/>
            <a:chOff x="4308564" y="0"/>
            <a:chExt cx="2756263" cy="3712029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64" name="Forme libre 63"/>
            <p:cNvSpPr/>
            <p:nvPr/>
          </p:nvSpPr>
          <p:spPr>
            <a:xfrm>
              <a:off x="5190305" y="496389"/>
              <a:ext cx="992778" cy="496389"/>
            </a:xfrm>
            <a:custGeom>
              <a:avLst/>
              <a:gdLst>
                <a:gd name="connsiteX0" fmla="*/ 0 w 992778"/>
                <a:gd name="connsiteY0" fmla="*/ 0 h 496389"/>
                <a:gd name="connsiteX1" fmla="*/ 992778 w 992778"/>
                <a:gd name="connsiteY1" fmla="*/ 0 h 496389"/>
                <a:gd name="connsiteX2" fmla="*/ 496389 w 992778"/>
                <a:gd name="connsiteY2" fmla="*/ 496389 h 496389"/>
                <a:gd name="connsiteX3" fmla="*/ 0 w 992778"/>
                <a:gd name="connsiteY3" fmla="*/ 0 h 496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2778" h="496389">
                  <a:moveTo>
                    <a:pt x="0" y="0"/>
                  </a:moveTo>
                  <a:lnTo>
                    <a:pt x="992778" y="0"/>
                  </a:lnTo>
                  <a:cubicBezTo>
                    <a:pt x="992778" y="274148"/>
                    <a:pt x="770537" y="496389"/>
                    <a:pt x="496389" y="496389"/>
                  </a:cubicBezTo>
                  <a:cubicBezTo>
                    <a:pt x="222241" y="496389"/>
                    <a:pt x="0" y="274148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Forme libre 66"/>
            <p:cNvSpPr/>
            <p:nvPr/>
          </p:nvSpPr>
          <p:spPr>
            <a:xfrm>
              <a:off x="5190304" y="2719251"/>
              <a:ext cx="992778" cy="533401"/>
            </a:xfrm>
            <a:custGeom>
              <a:avLst/>
              <a:gdLst>
                <a:gd name="connsiteX0" fmla="*/ 496389 w 992778"/>
                <a:gd name="connsiteY0" fmla="*/ 0 h 533401"/>
                <a:gd name="connsiteX1" fmla="*/ 992778 w 992778"/>
                <a:gd name="connsiteY1" fmla="*/ 496389 h 533401"/>
                <a:gd name="connsiteX2" fmla="*/ 989047 w 992778"/>
                <a:gd name="connsiteY2" fmla="*/ 533401 h 533401"/>
                <a:gd name="connsiteX3" fmla="*/ 3731 w 992778"/>
                <a:gd name="connsiteY3" fmla="*/ 533401 h 533401"/>
                <a:gd name="connsiteX4" fmla="*/ 0 w 992778"/>
                <a:gd name="connsiteY4" fmla="*/ 496389 h 533401"/>
                <a:gd name="connsiteX5" fmla="*/ 496389 w 992778"/>
                <a:gd name="connsiteY5" fmla="*/ 0 h 533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2778" h="533401">
                  <a:moveTo>
                    <a:pt x="496389" y="0"/>
                  </a:moveTo>
                  <a:cubicBezTo>
                    <a:pt x="770537" y="0"/>
                    <a:pt x="992778" y="222241"/>
                    <a:pt x="992778" y="496389"/>
                  </a:cubicBezTo>
                  <a:lnTo>
                    <a:pt x="989047" y="533401"/>
                  </a:lnTo>
                  <a:lnTo>
                    <a:pt x="3731" y="533401"/>
                  </a:lnTo>
                  <a:lnTo>
                    <a:pt x="0" y="496389"/>
                  </a:ln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Forme libre 67"/>
            <p:cNvSpPr/>
            <p:nvPr/>
          </p:nvSpPr>
          <p:spPr>
            <a:xfrm>
              <a:off x="5190305" y="0"/>
              <a:ext cx="992778" cy="496389"/>
            </a:xfrm>
            <a:custGeom>
              <a:avLst/>
              <a:gdLst>
                <a:gd name="connsiteX0" fmla="*/ 496389 w 992778"/>
                <a:gd name="connsiteY0" fmla="*/ 0 h 496389"/>
                <a:gd name="connsiteX1" fmla="*/ 992778 w 992778"/>
                <a:gd name="connsiteY1" fmla="*/ 496389 h 496389"/>
                <a:gd name="connsiteX2" fmla="*/ 0 w 992778"/>
                <a:gd name="connsiteY2" fmla="*/ 496389 h 496389"/>
                <a:gd name="connsiteX3" fmla="*/ 496389 w 992778"/>
                <a:gd name="connsiteY3" fmla="*/ 0 h 496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2778" h="496389">
                  <a:moveTo>
                    <a:pt x="496389" y="0"/>
                  </a:moveTo>
                  <a:cubicBezTo>
                    <a:pt x="770537" y="0"/>
                    <a:pt x="992778" y="222241"/>
                    <a:pt x="992778" y="496389"/>
                  </a:cubicBezTo>
                  <a:lnTo>
                    <a:pt x="0" y="496389"/>
                  </a:lnTo>
                  <a:cubicBezTo>
                    <a:pt x="0" y="222241"/>
                    <a:pt x="222241" y="0"/>
                    <a:pt x="496389" y="0"/>
                  </a:cubicBez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Forme libre 68"/>
            <p:cNvSpPr/>
            <p:nvPr/>
          </p:nvSpPr>
          <p:spPr>
            <a:xfrm>
              <a:off x="4308564" y="496389"/>
              <a:ext cx="2756263" cy="2756263"/>
            </a:xfrm>
            <a:custGeom>
              <a:avLst/>
              <a:gdLst>
                <a:gd name="connsiteX0" fmla="*/ 0 w 2756263"/>
                <a:gd name="connsiteY0" fmla="*/ 0 h 2756263"/>
                <a:gd name="connsiteX1" fmla="*/ 881742 w 2756263"/>
                <a:gd name="connsiteY1" fmla="*/ 0 h 2756263"/>
                <a:gd name="connsiteX2" fmla="*/ 1378131 w 2756263"/>
                <a:gd name="connsiteY2" fmla="*/ 496389 h 2756263"/>
                <a:gd name="connsiteX3" fmla="*/ 1874520 w 2756263"/>
                <a:gd name="connsiteY3" fmla="*/ 0 h 2756263"/>
                <a:gd name="connsiteX4" fmla="*/ 2756263 w 2756263"/>
                <a:gd name="connsiteY4" fmla="*/ 0 h 2756263"/>
                <a:gd name="connsiteX5" fmla="*/ 2756263 w 2756263"/>
                <a:gd name="connsiteY5" fmla="*/ 881742 h 2756263"/>
                <a:gd name="connsiteX6" fmla="*/ 2259874 w 2756263"/>
                <a:gd name="connsiteY6" fmla="*/ 1378131 h 2756263"/>
                <a:gd name="connsiteX7" fmla="*/ 2756263 w 2756263"/>
                <a:gd name="connsiteY7" fmla="*/ 1874520 h 2756263"/>
                <a:gd name="connsiteX8" fmla="*/ 2756263 w 2756263"/>
                <a:gd name="connsiteY8" fmla="*/ 2756263 h 2756263"/>
                <a:gd name="connsiteX9" fmla="*/ 1870788 w 2756263"/>
                <a:gd name="connsiteY9" fmla="*/ 2756263 h 2756263"/>
                <a:gd name="connsiteX10" fmla="*/ 1874519 w 2756263"/>
                <a:gd name="connsiteY10" fmla="*/ 2719251 h 2756263"/>
                <a:gd name="connsiteX11" fmla="*/ 1378130 w 2756263"/>
                <a:gd name="connsiteY11" fmla="*/ 2222862 h 2756263"/>
                <a:gd name="connsiteX12" fmla="*/ 881741 w 2756263"/>
                <a:gd name="connsiteY12" fmla="*/ 2719251 h 2756263"/>
                <a:gd name="connsiteX13" fmla="*/ 885472 w 2756263"/>
                <a:gd name="connsiteY13" fmla="*/ 2756263 h 2756263"/>
                <a:gd name="connsiteX14" fmla="*/ 0 w 2756263"/>
                <a:gd name="connsiteY14" fmla="*/ 2756263 h 2756263"/>
                <a:gd name="connsiteX15" fmla="*/ 0 w 2756263"/>
                <a:gd name="connsiteY15" fmla="*/ 1874519 h 2756263"/>
                <a:gd name="connsiteX16" fmla="*/ 1 w 2756263"/>
                <a:gd name="connsiteY16" fmla="*/ 1874519 h 2756263"/>
                <a:gd name="connsiteX17" fmla="*/ 496390 w 2756263"/>
                <a:gd name="connsiteY17" fmla="*/ 1378130 h 2756263"/>
                <a:gd name="connsiteX18" fmla="*/ 1 w 2756263"/>
                <a:gd name="connsiteY18" fmla="*/ 881741 h 2756263"/>
                <a:gd name="connsiteX19" fmla="*/ 0 w 2756263"/>
                <a:gd name="connsiteY19" fmla="*/ 881741 h 2756263"/>
                <a:gd name="connsiteX20" fmla="*/ 0 w 2756263"/>
                <a:gd name="connsiteY20" fmla="*/ 0 h 275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56263" h="2756263">
                  <a:moveTo>
                    <a:pt x="0" y="0"/>
                  </a:moveTo>
                  <a:lnTo>
                    <a:pt x="881742" y="0"/>
                  </a:lnTo>
                  <a:cubicBezTo>
                    <a:pt x="881742" y="274148"/>
                    <a:pt x="1103983" y="496389"/>
                    <a:pt x="1378131" y="496389"/>
                  </a:cubicBezTo>
                  <a:cubicBezTo>
                    <a:pt x="1652279" y="496389"/>
                    <a:pt x="1874520" y="274148"/>
                    <a:pt x="1874520" y="0"/>
                  </a:cubicBezTo>
                  <a:lnTo>
                    <a:pt x="2756263" y="0"/>
                  </a:lnTo>
                  <a:lnTo>
                    <a:pt x="2756263" y="881742"/>
                  </a:lnTo>
                  <a:cubicBezTo>
                    <a:pt x="2482115" y="881742"/>
                    <a:pt x="2259874" y="1103983"/>
                    <a:pt x="2259874" y="1378131"/>
                  </a:cubicBezTo>
                  <a:cubicBezTo>
                    <a:pt x="2259874" y="1652279"/>
                    <a:pt x="2482115" y="1874520"/>
                    <a:pt x="2756263" y="1874520"/>
                  </a:cubicBezTo>
                  <a:lnTo>
                    <a:pt x="2756263" y="2756263"/>
                  </a:lnTo>
                  <a:lnTo>
                    <a:pt x="1870788" y="2756263"/>
                  </a:lnTo>
                  <a:lnTo>
                    <a:pt x="1874519" y="2719251"/>
                  </a:lnTo>
                  <a:cubicBezTo>
                    <a:pt x="1874519" y="2445103"/>
                    <a:pt x="1652278" y="2222862"/>
                    <a:pt x="1378130" y="2222862"/>
                  </a:cubicBezTo>
                  <a:cubicBezTo>
                    <a:pt x="1103982" y="2222862"/>
                    <a:pt x="881741" y="2445103"/>
                    <a:pt x="881741" y="2719251"/>
                  </a:cubicBezTo>
                  <a:lnTo>
                    <a:pt x="885472" y="2756263"/>
                  </a:lnTo>
                  <a:lnTo>
                    <a:pt x="0" y="2756263"/>
                  </a:lnTo>
                  <a:lnTo>
                    <a:pt x="0" y="1874519"/>
                  </a:lnTo>
                  <a:lnTo>
                    <a:pt x="1" y="1874519"/>
                  </a:lnTo>
                  <a:cubicBezTo>
                    <a:pt x="274149" y="1874519"/>
                    <a:pt x="496390" y="1652278"/>
                    <a:pt x="496390" y="1378130"/>
                  </a:cubicBezTo>
                  <a:cubicBezTo>
                    <a:pt x="496390" y="1103982"/>
                    <a:pt x="274149" y="881741"/>
                    <a:pt x="1" y="881741"/>
                  </a:cubicBezTo>
                  <a:lnTo>
                    <a:pt x="0" y="88174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Forme libre 71"/>
            <p:cNvSpPr/>
            <p:nvPr/>
          </p:nvSpPr>
          <p:spPr>
            <a:xfrm>
              <a:off x="5194036" y="3252652"/>
              <a:ext cx="985316" cy="459377"/>
            </a:xfrm>
            <a:custGeom>
              <a:avLst/>
              <a:gdLst>
                <a:gd name="connsiteX0" fmla="*/ 0 w 985316"/>
                <a:gd name="connsiteY0" fmla="*/ 0 h 459377"/>
                <a:gd name="connsiteX1" fmla="*/ 985316 w 985316"/>
                <a:gd name="connsiteY1" fmla="*/ 0 h 459377"/>
                <a:gd name="connsiteX2" fmla="*/ 978962 w 985316"/>
                <a:gd name="connsiteY2" fmla="*/ 63028 h 459377"/>
                <a:gd name="connsiteX3" fmla="*/ 492658 w 985316"/>
                <a:gd name="connsiteY3" fmla="*/ 459377 h 459377"/>
                <a:gd name="connsiteX4" fmla="*/ 6354 w 985316"/>
                <a:gd name="connsiteY4" fmla="*/ 63028 h 459377"/>
                <a:gd name="connsiteX5" fmla="*/ 0 w 985316"/>
                <a:gd name="connsiteY5" fmla="*/ 0 h 459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5316" h="459377">
                  <a:moveTo>
                    <a:pt x="0" y="0"/>
                  </a:moveTo>
                  <a:lnTo>
                    <a:pt x="985316" y="0"/>
                  </a:lnTo>
                  <a:lnTo>
                    <a:pt x="978962" y="63028"/>
                  </a:lnTo>
                  <a:cubicBezTo>
                    <a:pt x="932676" y="289224"/>
                    <a:pt x="732538" y="459377"/>
                    <a:pt x="492658" y="459377"/>
                  </a:cubicBezTo>
                  <a:cubicBezTo>
                    <a:pt x="252779" y="459377"/>
                    <a:pt x="52640" y="289224"/>
                    <a:pt x="6354" y="6302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7" name="Rectangle 36"/>
          <p:cNvSpPr/>
          <p:nvPr/>
        </p:nvSpPr>
        <p:spPr>
          <a:xfrm>
            <a:off x="865036" y="1260426"/>
            <a:ext cx="194674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 </a:t>
            </a:r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endParaRPr lang="fr-FR" sz="2000" dirty="0"/>
          </a:p>
        </p:txBody>
      </p:sp>
      <p:sp>
        <p:nvSpPr>
          <p:cNvPr id="38" name="Rectangle 37"/>
          <p:cNvSpPr/>
          <p:nvPr/>
        </p:nvSpPr>
        <p:spPr>
          <a:xfrm>
            <a:off x="4799946" y="1172865"/>
            <a:ext cx="194674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 </a:t>
            </a:r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endParaRPr lang="fr-FR" sz="2000" dirty="0"/>
          </a:p>
        </p:txBody>
      </p:sp>
      <p:sp>
        <p:nvSpPr>
          <p:cNvPr id="39" name="Rectangle 38"/>
          <p:cNvSpPr/>
          <p:nvPr/>
        </p:nvSpPr>
        <p:spPr>
          <a:xfrm>
            <a:off x="9446970" y="1154359"/>
            <a:ext cx="194674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 </a:t>
            </a:r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endParaRPr lang="fr-FR" sz="2000" dirty="0"/>
          </a:p>
        </p:txBody>
      </p:sp>
      <p:sp>
        <p:nvSpPr>
          <p:cNvPr id="40" name="Rectangle 39"/>
          <p:cNvSpPr/>
          <p:nvPr/>
        </p:nvSpPr>
        <p:spPr>
          <a:xfrm>
            <a:off x="897414" y="4500707"/>
            <a:ext cx="194674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 </a:t>
            </a:r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endParaRPr lang="fr-FR" sz="2000" dirty="0"/>
          </a:p>
        </p:txBody>
      </p:sp>
      <p:sp>
        <p:nvSpPr>
          <p:cNvPr id="41" name="Rectangle 40"/>
          <p:cNvSpPr/>
          <p:nvPr/>
        </p:nvSpPr>
        <p:spPr>
          <a:xfrm>
            <a:off x="5031808" y="4659902"/>
            <a:ext cx="194674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 </a:t>
            </a:r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endParaRPr lang="fr-FR" sz="2000" dirty="0"/>
          </a:p>
        </p:txBody>
      </p:sp>
      <p:sp>
        <p:nvSpPr>
          <p:cNvPr id="42" name="Rectangle 41"/>
          <p:cNvSpPr/>
          <p:nvPr/>
        </p:nvSpPr>
        <p:spPr>
          <a:xfrm>
            <a:off x="9446970" y="4719507"/>
            <a:ext cx="194674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 </a:t>
            </a:r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r>
              <a:rPr lang="fr-FR" sz="2000" b="1" dirty="0" smtClean="0"/>
              <a:t>A</a:t>
            </a:r>
          </a:p>
          <a:p>
            <a:pPr algn="ctr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2257627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252</Words>
  <Application>Microsoft Office PowerPoint</Application>
  <PresentationFormat>Grand écran</PresentationFormat>
  <Paragraphs>60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Modèles puzzle Démarche scientifique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jgerard2</dc:creator>
  <cp:lastModifiedBy>jgerard2</cp:lastModifiedBy>
  <cp:revision>9</cp:revision>
  <dcterms:created xsi:type="dcterms:W3CDTF">2023-06-01T07:59:12Z</dcterms:created>
  <dcterms:modified xsi:type="dcterms:W3CDTF">2023-06-01T12:55:19Z</dcterms:modified>
</cp:coreProperties>
</file>