
<file path=[Content_Types].xml><?xml version="1.0" encoding="utf-8"?>
<Types xmlns="http://schemas.openxmlformats.org/package/2006/content-types">
  <Default Extension="jpe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67" r:id="rId2"/>
    <p:sldId id="262" r:id="rId3"/>
    <p:sldId id="334" r:id="rId4"/>
    <p:sldId id="336" r:id="rId5"/>
    <p:sldId id="369" r:id="rId6"/>
    <p:sldId id="443" r:id="rId7"/>
    <p:sldId id="444" r:id="rId8"/>
    <p:sldId id="453" r:id="rId9"/>
    <p:sldId id="455" r:id="rId10"/>
    <p:sldId id="456" r:id="rId11"/>
    <p:sldId id="460" r:id="rId12"/>
    <p:sldId id="461" r:id="rId13"/>
    <p:sldId id="462" r:id="rId14"/>
    <p:sldId id="463" r:id="rId15"/>
    <p:sldId id="464" r:id="rId16"/>
    <p:sldId id="465" r:id="rId17"/>
    <p:sldId id="466" r:id="rId18"/>
    <p:sldId id="471" r:id="rId19"/>
    <p:sldId id="473" r:id="rId20"/>
    <p:sldId id="472" r:id="rId21"/>
    <p:sldId id="257" r:id="rId22"/>
    <p:sldId id="258" r:id="rId23"/>
    <p:sldId id="25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23C8E-9A17-45AE-A63D-E613EEDDA2CC}" type="doc">
      <dgm:prSet loTypeId="urn:microsoft.com/office/officeart/2009/3/layout/Phased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51DC68D-047E-4B00-934D-C13440CCA5AD}">
      <dgm:prSet phldrT="[Texte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Emetteur</a:t>
          </a:r>
          <a:r>
            <a:rPr lang="fr-FR" dirty="0">
              <a:solidFill>
                <a:schemeClr val="bg1"/>
              </a:solidFill>
            </a:rPr>
            <a:t>: ce qu’il dit</a:t>
          </a:r>
        </a:p>
      </dgm:t>
    </dgm:pt>
    <dgm:pt modelId="{B01EDE8F-22A2-4A3F-BF2D-9E78E162D34D}" type="parTrans" cxnId="{0B931A3B-C439-493D-8972-AA728E724314}">
      <dgm:prSet/>
      <dgm:spPr/>
      <dgm:t>
        <a:bodyPr/>
        <a:lstStyle/>
        <a:p>
          <a:endParaRPr lang="fr-FR"/>
        </a:p>
      </dgm:t>
    </dgm:pt>
    <dgm:pt modelId="{0CE3EFBD-DC96-46CF-BB92-9F5F54670A09}" type="sibTrans" cxnId="{0B931A3B-C439-493D-8972-AA728E724314}">
      <dgm:prSet/>
      <dgm:spPr/>
      <dgm:t>
        <a:bodyPr/>
        <a:lstStyle/>
        <a:p>
          <a:endParaRPr lang="fr-FR"/>
        </a:p>
      </dgm:t>
    </dgm:pt>
    <dgm:pt modelId="{ED31C970-E4BC-484F-8A32-E7874798A85B}">
      <dgm:prSet phldrT="[Texte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Récepteur</a:t>
          </a:r>
          <a:r>
            <a:rPr lang="fr-FR" dirty="0">
              <a:solidFill>
                <a:schemeClr val="bg1"/>
              </a:solidFill>
            </a:rPr>
            <a:t> : ce qu’il entend</a:t>
          </a:r>
        </a:p>
      </dgm:t>
    </dgm:pt>
    <dgm:pt modelId="{2823684C-43D6-48E5-B5FB-EF1EF7AF05CE}" type="parTrans" cxnId="{4DEA8404-DC2E-42A9-A430-D6A3B4F2D053}">
      <dgm:prSet/>
      <dgm:spPr/>
      <dgm:t>
        <a:bodyPr/>
        <a:lstStyle/>
        <a:p>
          <a:endParaRPr lang="fr-FR"/>
        </a:p>
      </dgm:t>
    </dgm:pt>
    <dgm:pt modelId="{B760606B-0BD3-4B2B-8D87-8BB6FDFC3700}" type="sibTrans" cxnId="{4DEA8404-DC2E-42A9-A430-D6A3B4F2D053}">
      <dgm:prSet/>
      <dgm:spPr/>
      <dgm:t>
        <a:bodyPr/>
        <a:lstStyle/>
        <a:p>
          <a:endParaRPr lang="fr-FR"/>
        </a:p>
      </dgm:t>
    </dgm:pt>
    <dgm:pt modelId="{6D9B66FD-1BF8-475D-A59C-578BAC0F8F26}">
      <dgm:prSet phldrT="[Texte]"/>
      <dgm:spPr/>
      <dgm:t>
        <a:bodyPr/>
        <a:lstStyle/>
        <a:p>
          <a:r>
            <a:rPr lang="fr-FR" dirty="0">
              <a:solidFill>
                <a:schemeClr val="bg1"/>
              </a:solidFill>
            </a:rPr>
            <a:t>Ce qu’il pense</a:t>
          </a:r>
        </a:p>
      </dgm:t>
    </dgm:pt>
    <dgm:pt modelId="{277581F8-9E12-4634-921C-1CCD868E30C6}" type="parTrans" cxnId="{60EEA772-B3CB-411B-8C3D-5B28ECC37D94}">
      <dgm:prSet/>
      <dgm:spPr/>
      <dgm:t>
        <a:bodyPr/>
        <a:lstStyle/>
        <a:p>
          <a:endParaRPr lang="fr-FR"/>
        </a:p>
      </dgm:t>
    </dgm:pt>
    <dgm:pt modelId="{C6C1A35A-1E1A-49B0-B5FA-9DF21781009C}" type="sibTrans" cxnId="{60EEA772-B3CB-411B-8C3D-5B28ECC37D94}">
      <dgm:prSet/>
      <dgm:spPr/>
      <dgm:t>
        <a:bodyPr/>
        <a:lstStyle/>
        <a:p>
          <a:endParaRPr lang="fr-FR"/>
        </a:p>
      </dgm:t>
    </dgm:pt>
    <dgm:pt modelId="{DEFCFDBB-D162-4F75-B6F4-C032FA76FBF2}">
      <dgm:prSet phldrT="[Texte]"/>
      <dgm:spPr/>
      <dgm:t>
        <a:bodyPr/>
        <a:lstStyle/>
        <a:p>
          <a:r>
            <a:rPr lang="fr-FR" dirty="0">
              <a:solidFill>
                <a:schemeClr val="bg1"/>
              </a:solidFill>
            </a:rPr>
            <a:t>Ce qu’il veut dire</a:t>
          </a:r>
        </a:p>
      </dgm:t>
    </dgm:pt>
    <dgm:pt modelId="{16F27AA8-EDEA-47D4-B2FA-D7F42428B965}" type="parTrans" cxnId="{66282D12-678D-4A26-9342-2688F4322224}">
      <dgm:prSet/>
      <dgm:spPr/>
      <dgm:t>
        <a:bodyPr/>
        <a:lstStyle/>
        <a:p>
          <a:endParaRPr lang="fr-FR"/>
        </a:p>
      </dgm:t>
    </dgm:pt>
    <dgm:pt modelId="{131C930E-3982-43E9-905A-0BDE51CECE23}" type="sibTrans" cxnId="{66282D12-678D-4A26-9342-2688F4322224}">
      <dgm:prSet/>
      <dgm:spPr/>
      <dgm:t>
        <a:bodyPr/>
        <a:lstStyle/>
        <a:p>
          <a:endParaRPr lang="fr-FR"/>
        </a:p>
      </dgm:t>
    </dgm:pt>
    <dgm:pt modelId="{669F8D10-6617-465A-AA18-30C5039F2F37}">
      <dgm:prSet phldrT="[Texte]"/>
      <dgm:spPr/>
      <dgm:t>
        <a:bodyPr/>
        <a:lstStyle/>
        <a:p>
          <a:r>
            <a:rPr lang="fr-FR" dirty="0">
              <a:solidFill>
                <a:schemeClr val="bg1"/>
              </a:solidFill>
            </a:rPr>
            <a:t>Ce qu’il interprète</a:t>
          </a:r>
        </a:p>
      </dgm:t>
    </dgm:pt>
    <dgm:pt modelId="{74EFD3E5-0463-4180-91DF-A0799876E23C}" type="parTrans" cxnId="{48C84B6E-2B5E-4E26-B9B3-34D87D04C947}">
      <dgm:prSet/>
      <dgm:spPr/>
      <dgm:t>
        <a:bodyPr/>
        <a:lstStyle/>
        <a:p>
          <a:endParaRPr lang="fr-FR"/>
        </a:p>
      </dgm:t>
    </dgm:pt>
    <dgm:pt modelId="{543188BF-8694-48CC-A3AD-E423A739AAEE}" type="sibTrans" cxnId="{48C84B6E-2B5E-4E26-B9B3-34D87D04C947}">
      <dgm:prSet/>
      <dgm:spPr/>
      <dgm:t>
        <a:bodyPr/>
        <a:lstStyle/>
        <a:p>
          <a:endParaRPr lang="fr-FR"/>
        </a:p>
      </dgm:t>
    </dgm:pt>
    <dgm:pt modelId="{DF3F3CDB-2218-4C75-8B9B-4F736395B9AA}">
      <dgm:prSet phldrT="[Texte]"/>
      <dgm:spPr/>
      <dgm:t>
        <a:bodyPr/>
        <a:lstStyle/>
        <a:p>
          <a:r>
            <a:rPr lang="fr-FR" dirty="0">
              <a:solidFill>
                <a:schemeClr val="bg1"/>
              </a:solidFill>
            </a:rPr>
            <a:t>Ce qu’il comprend</a:t>
          </a:r>
        </a:p>
      </dgm:t>
    </dgm:pt>
    <dgm:pt modelId="{77C82EFC-41BE-4D84-AA9F-1AD9A6B1F985}" type="parTrans" cxnId="{09D3F107-F48F-4C82-8E7E-A080B3FCBD7F}">
      <dgm:prSet/>
      <dgm:spPr/>
      <dgm:t>
        <a:bodyPr/>
        <a:lstStyle/>
        <a:p>
          <a:endParaRPr lang="fr-FR"/>
        </a:p>
      </dgm:t>
    </dgm:pt>
    <dgm:pt modelId="{0E0E4F33-163C-4B3E-AF68-7D312143D735}" type="sibTrans" cxnId="{09D3F107-F48F-4C82-8E7E-A080B3FCBD7F}">
      <dgm:prSet/>
      <dgm:spPr/>
      <dgm:t>
        <a:bodyPr/>
        <a:lstStyle/>
        <a:p>
          <a:endParaRPr lang="fr-FR"/>
        </a:p>
      </dgm:t>
    </dgm:pt>
    <dgm:pt modelId="{066521E8-16AA-4673-90A8-73DDFEBAC026}" type="pres">
      <dgm:prSet presAssocID="{12023C8E-9A17-45AE-A63D-E613EEDDA2CC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3D920E30-4497-4302-826D-101C1FFB0F25}" type="pres">
      <dgm:prSet presAssocID="{12023C8E-9A17-45AE-A63D-E613EEDDA2CC}" presName="arc1" presStyleLbl="node1" presStyleIdx="0" presStyleCnt="2"/>
      <dgm:spPr/>
    </dgm:pt>
    <dgm:pt modelId="{D87E2C6A-F517-410A-966F-2BA88C5FDB27}" type="pres">
      <dgm:prSet presAssocID="{12023C8E-9A17-45AE-A63D-E613EEDDA2CC}" presName="arc3" presStyleLbl="node1" presStyleIdx="1" presStyleCnt="2"/>
      <dgm:spPr/>
    </dgm:pt>
    <dgm:pt modelId="{9B4F4C09-EF2E-4DEB-BE7A-3F0E6FACAC9A}" type="pres">
      <dgm:prSet presAssocID="{12023C8E-9A17-45AE-A63D-E613EEDDA2CC}" presName="parentText2" presStyleLbl="revTx" presStyleIdx="0" presStyleCnt="2" custLinFactNeighborX="13515" custLinFactNeighborY="884">
        <dgm:presLayoutVars>
          <dgm:chMax val="4"/>
          <dgm:chPref val="3"/>
          <dgm:bulletEnabled val="1"/>
        </dgm:presLayoutVars>
      </dgm:prSet>
      <dgm:spPr/>
    </dgm:pt>
    <dgm:pt modelId="{544D6608-E7CE-4DB1-BAE4-E98B6F2CFFA7}" type="pres">
      <dgm:prSet presAssocID="{12023C8E-9A17-45AE-A63D-E613EEDDA2CC}" presName="middleComposite" presStyleCnt="0"/>
      <dgm:spPr/>
    </dgm:pt>
    <dgm:pt modelId="{0C0CA7D6-EC5A-4421-B242-DF9BB3DDE1E4}" type="pres">
      <dgm:prSet presAssocID="{669F8D10-6617-465A-AA18-30C5039F2F37}" presName="circ1" presStyleLbl="vennNode1" presStyleIdx="0" presStyleCnt="7"/>
      <dgm:spPr/>
    </dgm:pt>
    <dgm:pt modelId="{D34C8CF0-B54F-4D64-9654-4B74B33B8B2A}" type="pres">
      <dgm:prSet presAssocID="{669F8D10-6617-465A-AA18-30C5039F2F37}" presName="circ1Tx" presStyleLbl="revTx" presStyleIdx="0" presStyleCnt="2">
        <dgm:presLayoutVars>
          <dgm:chMax val="0"/>
          <dgm:chPref val="0"/>
        </dgm:presLayoutVars>
      </dgm:prSet>
      <dgm:spPr/>
    </dgm:pt>
    <dgm:pt modelId="{D1793272-FB45-4F2E-A6DB-991D9442CD4F}" type="pres">
      <dgm:prSet presAssocID="{DF3F3CDB-2218-4C75-8B9B-4F736395B9AA}" presName="circ2" presStyleLbl="vennNode1" presStyleIdx="1" presStyleCnt="7"/>
      <dgm:spPr/>
    </dgm:pt>
    <dgm:pt modelId="{22BAF9DF-E5D6-4D37-B64E-60EBBA6F2A88}" type="pres">
      <dgm:prSet presAssocID="{DF3F3CDB-2218-4C75-8B9B-4F736395B9AA}" presName="circ2Tx" presStyleLbl="revTx" presStyleIdx="0" presStyleCnt="2">
        <dgm:presLayoutVars>
          <dgm:chMax val="0"/>
          <dgm:chPref val="0"/>
        </dgm:presLayoutVars>
      </dgm:prSet>
      <dgm:spPr/>
    </dgm:pt>
    <dgm:pt modelId="{F84EB63E-1BF8-4C90-95AA-C0AE5D356E8E}" type="pres">
      <dgm:prSet presAssocID="{12023C8E-9A17-45AE-A63D-E613EEDDA2CC}" presName="leftComposite" presStyleCnt="0"/>
      <dgm:spPr/>
    </dgm:pt>
    <dgm:pt modelId="{6B36A5B6-F62B-4A71-87B3-8B4163556418}" type="pres">
      <dgm:prSet presAssocID="{6D9B66FD-1BF8-475D-A59C-578BAC0F8F26}" presName="childText1_1" presStyleLbl="vennNode1" presStyleIdx="2" presStyleCnt="7">
        <dgm:presLayoutVars>
          <dgm:chMax val="0"/>
          <dgm:chPref val="0"/>
        </dgm:presLayoutVars>
      </dgm:prSet>
      <dgm:spPr/>
    </dgm:pt>
    <dgm:pt modelId="{275BD9EA-84DD-495F-8073-2C310E4DDAA7}" type="pres">
      <dgm:prSet presAssocID="{6D9B66FD-1BF8-475D-A59C-578BAC0F8F26}" presName="ellipse1" presStyleLbl="vennNode1" presStyleIdx="3" presStyleCnt="7"/>
      <dgm:spPr/>
    </dgm:pt>
    <dgm:pt modelId="{82AF35F5-21CC-4F58-9A5A-216D36BADBF1}" type="pres">
      <dgm:prSet presAssocID="{6D9B66FD-1BF8-475D-A59C-578BAC0F8F26}" presName="ellipse2" presStyleLbl="vennNode1" presStyleIdx="4" presStyleCnt="7"/>
      <dgm:spPr/>
    </dgm:pt>
    <dgm:pt modelId="{ED4FBF74-291A-45CA-BE06-00C76E4439E5}" type="pres">
      <dgm:prSet presAssocID="{DEFCFDBB-D162-4F75-B6F4-C032FA76FBF2}" presName="childText1_2" presStyleLbl="vennNode1" presStyleIdx="5" presStyleCnt="7">
        <dgm:presLayoutVars>
          <dgm:chMax val="0"/>
          <dgm:chPref val="0"/>
        </dgm:presLayoutVars>
      </dgm:prSet>
      <dgm:spPr/>
    </dgm:pt>
    <dgm:pt modelId="{CF24B5F3-4311-40B0-8D16-8B3701644FA8}" type="pres">
      <dgm:prSet presAssocID="{DEFCFDBB-D162-4F75-B6F4-C032FA76FBF2}" presName="ellipse3" presStyleLbl="vennNode1" presStyleIdx="6" presStyleCnt="7"/>
      <dgm:spPr/>
    </dgm:pt>
    <dgm:pt modelId="{ADFC6545-E743-45CA-AE2E-8DE9E24E659E}" type="pres">
      <dgm:prSet presAssocID="{12023C8E-9A17-45AE-A63D-E613EEDDA2CC}" presName="parentText1" presStyleLbl="revTx" presStyleIdx="1" presStyleCnt="2" custLinFactY="-200000" custLinFactNeighborX="-24746" custLinFactNeighborY="-267114">
        <dgm:presLayoutVars>
          <dgm:chMax val="4"/>
          <dgm:chPref val="3"/>
          <dgm:bulletEnabled val="1"/>
        </dgm:presLayoutVars>
      </dgm:prSet>
      <dgm:spPr/>
    </dgm:pt>
  </dgm:ptLst>
  <dgm:cxnLst>
    <dgm:cxn modelId="{4DEA8404-DC2E-42A9-A430-D6A3B4F2D053}" srcId="{12023C8E-9A17-45AE-A63D-E613EEDDA2CC}" destId="{ED31C970-E4BC-484F-8A32-E7874798A85B}" srcOrd="1" destOrd="0" parTransId="{2823684C-43D6-48E5-B5FB-EF1EF7AF05CE}" sibTransId="{B760606B-0BD3-4B2B-8D87-8BB6FDFC3700}"/>
    <dgm:cxn modelId="{09D3F107-F48F-4C82-8E7E-A080B3FCBD7F}" srcId="{ED31C970-E4BC-484F-8A32-E7874798A85B}" destId="{DF3F3CDB-2218-4C75-8B9B-4F736395B9AA}" srcOrd="1" destOrd="0" parTransId="{77C82EFC-41BE-4D84-AA9F-1AD9A6B1F985}" sibTransId="{0E0E4F33-163C-4B3E-AF68-7D312143D735}"/>
    <dgm:cxn modelId="{66282D12-678D-4A26-9342-2688F4322224}" srcId="{D51DC68D-047E-4B00-934D-C13440CCA5AD}" destId="{DEFCFDBB-D162-4F75-B6F4-C032FA76FBF2}" srcOrd="1" destOrd="0" parTransId="{16F27AA8-EDEA-47D4-B2FA-D7F42428B965}" sibTransId="{131C930E-3982-43E9-905A-0BDE51CECE23}"/>
    <dgm:cxn modelId="{0B931A3B-C439-493D-8972-AA728E724314}" srcId="{12023C8E-9A17-45AE-A63D-E613EEDDA2CC}" destId="{D51DC68D-047E-4B00-934D-C13440CCA5AD}" srcOrd="0" destOrd="0" parTransId="{B01EDE8F-22A2-4A3F-BF2D-9E78E162D34D}" sibTransId="{0CE3EFBD-DC96-46CF-BB92-9F5F54670A09}"/>
    <dgm:cxn modelId="{1BEE464B-5B01-4B50-8275-8FE3BFBADF6A}" type="presOf" srcId="{6D9B66FD-1BF8-475D-A59C-578BAC0F8F26}" destId="{6B36A5B6-F62B-4A71-87B3-8B4163556418}" srcOrd="0" destOrd="0" presId="urn:microsoft.com/office/officeart/2009/3/layout/PhasedProcess"/>
    <dgm:cxn modelId="{14E3806C-A783-4304-B474-5969496501AE}" type="presOf" srcId="{ED31C970-E4BC-484F-8A32-E7874798A85B}" destId="{9B4F4C09-EF2E-4DEB-BE7A-3F0E6FACAC9A}" srcOrd="0" destOrd="0" presId="urn:microsoft.com/office/officeart/2009/3/layout/PhasedProcess"/>
    <dgm:cxn modelId="{48C84B6E-2B5E-4E26-B9B3-34D87D04C947}" srcId="{ED31C970-E4BC-484F-8A32-E7874798A85B}" destId="{669F8D10-6617-465A-AA18-30C5039F2F37}" srcOrd="0" destOrd="0" parTransId="{74EFD3E5-0463-4180-91DF-A0799876E23C}" sibTransId="{543188BF-8694-48CC-A3AD-E423A739AAEE}"/>
    <dgm:cxn modelId="{60EEA772-B3CB-411B-8C3D-5B28ECC37D94}" srcId="{D51DC68D-047E-4B00-934D-C13440CCA5AD}" destId="{6D9B66FD-1BF8-475D-A59C-578BAC0F8F26}" srcOrd="0" destOrd="0" parTransId="{277581F8-9E12-4634-921C-1CCD868E30C6}" sibTransId="{C6C1A35A-1E1A-49B0-B5FA-9DF21781009C}"/>
    <dgm:cxn modelId="{666279AC-D1F2-4766-AE1A-E4B2A39B3B9A}" type="presOf" srcId="{DF3F3CDB-2218-4C75-8B9B-4F736395B9AA}" destId="{D1793272-FB45-4F2E-A6DB-991D9442CD4F}" srcOrd="0" destOrd="0" presId="urn:microsoft.com/office/officeart/2009/3/layout/PhasedProcess"/>
    <dgm:cxn modelId="{72B9A9BE-8A65-42E4-98B0-C8EBD227DC0B}" type="presOf" srcId="{669F8D10-6617-465A-AA18-30C5039F2F37}" destId="{D34C8CF0-B54F-4D64-9654-4B74B33B8B2A}" srcOrd="1" destOrd="0" presId="urn:microsoft.com/office/officeart/2009/3/layout/PhasedProcess"/>
    <dgm:cxn modelId="{11E184CB-D2B1-4481-B7C0-674ACB0CB91F}" type="presOf" srcId="{DEFCFDBB-D162-4F75-B6F4-C032FA76FBF2}" destId="{ED4FBF74-291A-45CA-BE06-00C76E4439E5}" srcOrd="0" destOrd="0" presId="urn:microsoft.com/office/officeart/2009/3/layout/PhasedProcess"/>
    <dgm:cxn modelId="{DE797ADB-BF72-47F1-B4BB-983179BEBD44}" type="presOf" srcId="{669F8D10-6617-465A-AA18-30C5039F2F37}" destId="{0C0CA7D6-EC5A-4421-B242-DF9BB3DDE1E4}" srcOrd="0" destOrd="0" presId="urn:microsoft.com/office/officeart/2009/3/layout/PhasedProcess"/>
    <dgm:cxn modelId="{FD6112DD-30CD-447A-9DF2-36B05A957D6E}" type="presOf" srcId="{DF3F3CDB-2218-4C75-8B9B-4F736395B9AA}" destId="{22BAF9DF-E5D6-4D37-B64E-60EBBA6F2A88}" srcOrd="1" destOrd="0" presId="urn:microsoft.com/office/officeart/2009/3/layout/PhasedProcess"/>
    <dgm:cxn modelId="{25CEE8E3-3449-4804-AC94-DBA273F01149}" type="presOf" srcId="{12023C8E-9A17-45AE-A63D-E613EEDDA2CC}" destId="{066521E8-16AA-4673-90A8-73DDFEBAC026}" srcOrd="0" destOrd="0" presId="urn:microsoft.com/office/officeart/2009/3/layout/PhasedProcess"/>
    <dgm:cxn modelId="{BF22A1E4-C715-4319-B80A-4380E5ED9F0E}" type="presOf" srcId="{D51DC68D-047E-4B00-934D-C13440CCA5AD}" destId="{ADFC6545-E743-45CA-AE2E-8DE9E24E659E}" srcOrd="0" destOrd="0" presId="urn:microsoft.com/office/officeart/2009/3/layout/PhasedProcess"/>
    <dgm:cxn modelId="{2D3804E6-7A08-4EC8-853D-FF6580A053BE}" type="presParOf" srcId="{066521E8-16AA-4673-90A8-73DDFEBAC026}" destId="{3D920E30-4497-4302-826D-101C1FFB0F25}" srcOrd="0" destOrd="0" presId="urn:microsoft.com/office/officeart/2009/3/layout/PhasedProcess"/>
    <dgm:cxn modelId="{84D570CE-F309-49F8-A83F-6CE1A3424A00}" type="presParOf" srcId="{066521E8-16AA-4673-90A8-73DDFEBAC026}" destId="{D87E2C6A-F517-410A-966F-2BA88C5FDB27}" srcOrd="1" destOrd="0" presId="urn:microsoft.com/office/officeart/2009/3/layout/PhasedProcess"/>
    <dgm:cxn modelId="{0436C872-A78E-4AEE-8AB8-7ED7A7C49C08}" type="presParOf" srcId="{066521E8-16AA-4673-90A8-73DDFEBAC026}" destId="{9B4F4C09-EF2E-4DEB-BE7A-3F0E6FACAC9A}" srcOrd="2" destOrd="0" presId="urn:microsoft.com/office/officeart/2009/3/layout/PhasedProcess"/>
    <dgm:cxn modelId="{56E7C450-0A37-4A4B-A919-399478111086}" type="presParOf" srcId="{066521E8-16AA-4673-90A8-73DDFEBAC026}" destId="{544D6608-E7CE-4DB1-BAE4-E98B6F2CFFA7}" srcOrd="3" destOrd="0" presId="urn:microsoft.com/office/officeart/2009/3/layout/PhasedProcess"/>
    <dgm:cxn modelId="{E4E6FA2D-A553-4B04-B6C2-471A5122E394}" type="presParOf" srcId="{544D6608-E7CE-4DB1-BAE4-E98B6F2CFFA7}" destId="{0C0CA7D6-EC5A-4421-B242-DF9BB3DDE1E4}" srcOrd="0" destOrd="0" presId="urn:microsoft.com/office/officeart/2009/3/layout/PhasedProcess"/>
    <dgm:cxn modelId="{8A811EC0-A868-4C50-A5F8-64831CA67364}" type="presParOf" srcId="{544D6608-E7CE-4DB1-BAE4-E98B6F2CFFA7}" destId="{D34C8CF0-B54F-4D64-9654-4B74B33B8B2A}" srcOrd="1" destOrd="0" presId="urn:microsoft.com/office/officeart/2009/3/layout/PhasedProcess"/>
    <dgm:cxn modelId="{1A0F746A-0891-47C6-BF28-E764001D1B86}" type="presParOf" srcId="{544D6608-E7CE-4DB1-BAE4-E98B6F2CFFA7}" destId="{D1793272-FB45-4F2E-A6DB-991D9442CD4F}" srcOrd="2" destOrd="0" presId="urn:microsoft.com/office/officeart/2009/3/layout/PhasedProcess"/>
    <dgm:cxn modelId="{A9EDC80E-57FF-4584-A903-34FC3ED290CE}" type="presParOf" srcId="{544D6608-E7CE-4DB1-BAE4-E98B6F2CFFA7}" destId="{22BAF9DF-E5D6-4D37-B64E-60EBBA6F2A88}" srcOrd="3" destOrd="0" presId="urn:microsoft.com/office/officeart/2009/3/layout/PhasedProcess"/>
    <dgm:cxn modelId="{78F91694-9F7A-4ED1-A91E-96E13C586AA4}" type="presParOf" srcId="{066521E8-16AA-4673-90A8-73DDFEBAC026}" destId="{F84EB63E-1BF8-4C90-95AA-C0AE5D356E8E}" srcOrd="4" destOrd="0" presId="urn:microsoft.com/office/officeart/2009/3/layout/PhasedProcess"/>
    <dgm:cxn modelId="{0993401A-4FA2-4F40-ACCD-67705395E933}" type="presParOf" srcId="{F84EB63E-1BF8-4C90-95AA-C0AE5D356E8E}" destId="{6B36A5B6-F62B-4A71-87B3-8B4163556418}" srcOrd="0" destOrd="0" presId="urn:microsoft.com/office/officeart/2009/3/layout/PhasedProcess"/>
    <dgm:cxn modelId="{D8127C9E-3442-4B39-9036-18F23A49B5A6}" type="presParOf" srcId="{F84EB63E-1BF8-4C90-95AA-C0AE5D356E8E}" destId="{275BD9EA-84DD-495F-8073-2C310E4DDAA7}" srcOrd="1" destOrd="0" presId="urn:microsoft.com/office/officeart/2009/3/layout/PhasedProcess"/>
    <dgm:cxn modelId="{F76A6E2E-78CC-49D8-AD11-5034E254D5AD}" type="presParOf" srcId="{F84EB63E-1BF8-4C90-95AA-C0AE5D356E8E}" destId="{82AF35F5-21CC-4F58-9A5A-216D36BADBF1}" srcOrd="2" destOrd="0" presId="urn:microsoft.com/office/officeart/2009/3/layout/PhasedProcess"/>
    <dgm:cxn modelId="{633B29D8-B2AF-49DC-A3F2-A22560BBD982}" type="presParOf" srcId="{F84EB63E-1BF8-4C90-95AA-C0AE5D356E8E}" destId="{ED4FBF74-291A-45CA-BE06-00C76E4439E5}" srcOrd="3" destOrd="0" presId="urn:microsoft.com/office/officeart/2009/3/layout/PhasedProcess"/>
    <dgm:cxn modelId="{415E6360-6F88-4CD6-BE6D-7349D6335393}" type="presParOf" srcId="{F84EB63E-1BF8-4C90-95AA-C0AE5D356E8E}" destId="{CF24B5F3-4311-40B0-8D16-8B3701644FA8}" srcOrd="4" destOrd="0" presId="urn:microsoft.com/office/officeart/2009/3/layout/PhasedProcess"/>
    <dgm:cxn modelId="{99043A84-2D45-4F7E-B4B4-603B81764BAB}" type="presParOf" srcId="{066521E8-16AA-4673-90A8-73DDFEBAC026}" destId="{ADFC6545-E743-45CA-AE2E-8DE9E24E659E}" srcOrd="5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0E6915-1C88-430D-8993-81CC77C5BA37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558D5D84-AB19-4C51-9DB2-D9C27C02D175}">
      <dgm:prSet phldrT="[Texte]"/>
      <dgm:spPr/>
      <dgm:t>
        <a:bodyPr/>
        <a:lstStyle/>
        <a:p>
          <a:r>
            <a:rPr lang="fr-FR" dirty="0"/>
            <a:t>le non verbal</a:t>
          </a:r>
        </a:p>
      </dgm:t>
    </dgm:pt>
    <dgm:pt modelId="{DC6C05E4-73AA-4A7E-9905-1F038AD0F1D2}" type="parTrans" cxnId="{B9ED17B4-FA67-4EAF-97F4-1744986EEE3F}">
      <dgm:prSet/>
      <dgm:spPr/>
      <dgm:t>
        <a:bodyPr/>
        <a:lstStyle/>
        <a:p>
          <a:endParaRPr lang="fr-FR"/>
        </a:p>
      </dgm:t>
    </dgm:pt>
    <dgm:pt modelId="{BB513FD9-7032-4BEE-9EF2-95B17E595E02}" type="sibTrans" cxnId="{B9ED17B4-FA67-4EAF-97F4-1744986EEE3F}">
      <dgm:prSet/>
      <dgm:spPr/>
      <dgm:t>
        <a:bodyPr/>
        <a:lstStyle/>
        <a:p>
          <a:endParaRPr lang="fr-FR"/>
        </a:p>
      </dgm:t>
    </dgm:pt>
    <dgm:pt modelId="{2E813CC4-EA81-4905-9D83-D9BB47E7152D}">
      <dgm:prSet phldrT="[Texte]" custT="1"/>
      <dgm:spPr/>
      <dgm:t>
        <a:bodyPr/>
        <a:lstStyle/>
        <a:p>
          <a:r>
            <a:rPr lang="fr-FR" sz="3600" dirty="0"/>
            <a:t>le para-verbal</a:t>
          </a:r>
        </a:p>
      </dgm:t>
    </dgm:pt>
    <dgm:pt modelId="{6130A648-BBDC-403B-AB20-7EC757F35ED9}" type="parTrans" cxnId="{CA722459-D347-4C1E-8992-EAB9D7DF80F7}">
      <dgm:prSet/>
      <dgm:spPr/>
      <dgm:t>
        <a:bodyPr/>
        <a:lstStyle/>
        <a:p>
          <a:endParaRPr lang="fr-FR"/>
        </a:p>
      </dgm:t>
    </dgm:pt>
    <dgm:pt modelId="{884EADC8-6509-4BF2-B026-4DD17FABB67B}" type="sibTrans" cxnId="{CA722459-D347-4C1E-8992-EAB9D7DF80F7}">
      <dgm:prSet/>
      <dgm:spPr/>
      <dgm:t>
        <a:bodyPr/>
        <a:lstStyle/>
        <a:p>
          <a:endParaRPr lang="fr-FR"/>
        </a:p>
      </dgm:t>
    </dgm:pt>
    <dgm:pt modelId="{BBF15746-F738-4EBB-9B9B-67F94E11EC79}">
      <dgm:prSet phldrT="[Texte]" custT="1"/>
      <dgm:spPr/>
      <dgm:t>
        <a:bodyPr/>
        <a:lstStyle/>
        <a:p>
          <a:r>
            <a:rPr lang="fr-FR" sz="3200" dirty="0"/>
            <a:t>le verbal</a:t>
          </a:r>
        </a:p>
      </dgm:t>
    </dgm:pt>
    <dgm:pt modelId="{C569DC66-049E-44A5-BBBE-96985B964C7A}" type="parTrans" cxnId="{A7192943-5C66-44AE-831F-C51C3DDE3F22}">
      <dgm:prSet/>
      <dgm:spPr/>
      <dgm:t>
        <a:bodyPr/>
        <a:lstStyle/>
        <a:p>
          <a:endParaRPr lang="fr-FR"/>
        </a:p>
      </dgm:t>
    </dgm:pt>
    <dgm:pt modelId="{8B21D8ED-EB14-46D2-82A8-438C7BCE631F}" type="sibTrans" cxnId="{A7192943-5C66-44AE-831F-C51C3DDE3F22}">
      <dgm:prSet/>
      <dgm:spPr/>
      <dgm:t>
        <a:bodyPr/>
        <a:lstStyle/>
        <a:p>
          <a:endParaRPr lang="fr-FR"/>
        </a:p>
      </dgm:t>
    </dgm:pt>
    <dgm:pt modelId="{3094208F-F2BA-452A-BE29-CC09B0C6A248}" type="pres">
      <dgm:prSet presAssocID="{100E6915-1C88-430D-8993-81CC77C5BA37}" presName="compositeShape" presStyleCnt="0">
        <dgm:presLayoutVars>
          <dgm:chMax val="7"/>
          <dgm:dir/>
          <dgm:resizeHandles val="exact"/>
        </dgm:presLayoutVars>
      </dgm:prSet>
      <dgm:spPr/>
    </dgm:pt>
    <dgm:pt modelId="{EB734D42-F148-4178-B785-DB2C073517FC}" type="pres">
      <dgm:prSet presAssocID="{558D5D84-AB19-4C51-9DB2-D9C27C02D175}" presName="circ1" presStyleLbl="vennNode1" presStyleIdx="0" presStyleCnt="3"/>
      <dgm:spPr/>
    </dgm:pt>
    <dgm:pt modelId="{3D173B18-6650-420B-83C8-C8779E8D591D}" type="pres">
      <dgm:prSet presAssocID="{558D5D84-AB19-4C51-9DB2-D9C27C02D17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8AAA5B0-D146-40E9-8478-E4202C1B66ED}" type="pres">
      <dgm:prSet presAssocID="{2E813CC4-EA81-4905-9D83-D9BB47E7152D}" presName="circ2" presStyleLbl="vennNode1" presStyleIdx="1" presStyleCnt="3"/>
      <dgm:spPr/>
    </dgm:pt>
    <dgm:pt modelId="{5269E4DB-AFEC-4689-8EF7-78BA002AA088}" type="pres">
      <dgm:prSet presAssocID="{2E813CC4-EA81-4905-9D83-D9BB47E7152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BCA2688-B0A7-473E-B5AA-B50D4F9A77F9}" type="pres">
      <dgm:prSet presAssocID="{BBF15746-F738-4EBB-9B9B-67F94E11EC79}" presName="circ3" presStyleLbl="vennNode1" presStyleIdx="2" presStyleCnt="3" custLinFactNeighborX="1230" custLinFactNeighborY="110"/>
      <dgm:spPr/>
    </dgm:pt>
    <dgm:pt modelId="{A40D5730-0A6B-421A-848D-D46A3F2E6B2E}" type="pres">
      <dgm:prSet presAssocID="{BBF15746-F738-4EBB-9B9B-67F94E11EC7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2632414-B70A-4230-9C11-CB8D3627C9CA}" type="presOf" srcId="{558D5D84-AB19-4C51-9DB2-D9C27C02D175}" destId="{EB734D42-F148-4178-B785-DB2C073517FC}" srcOrd="0" destOrd="0" presId="urn:microsoft.com/office/officeart/2005/8/layout/venn1"/>
    <dgm:cxn modelId="{A7192943-5C66-44AE-831F-C51C3DDE3F22}" srcId="{100E6915-1C88-430D-8993-81CC77C5BA37}" destId="{BBF15746-F738-4EBB-9B9B-67F94E11EC79}" srcOrd="2" destOrd="0" parTransId="{C569DC66-049E-44A5-BBBE-96985B964C7A}" sibTransId="{8B21D8ED-EB14-46D2-82A8-438C7BCE631F}"/>
    <dgm:cxn modelId="{087E3644-6813-4BEA-B986-CA7D386338BF}" type="presOf" srcId="{BBF15746-F738-4EBB-9B9B-67F94E11EC79}" destId="{7BCA2688-B0A7-473E-B5AA-B50D4F9A77F9}" srcOrd="0" destOrd="0" presId="urn:microsoft.com/office/officeart/2005/8/layout/venn1"/>
    <dgm:cxn modelId="{5FAF9645-2733-40E4-99B5-6E3175FF1468}" type="presOf" srcId="{2E813CC4-EA81-4905-9D83-D9BB47E7152D}" destId="{D8AAA5B0-D146-40E9-8478-E4202C1B66ED}" srcOrd="0" destOrd="0" presId="urn:microsoft.com/office/officeart/2005/8/layout/venn1"/>
    <dgm:cxn modelId="{CA722459-D347-4C1E-8992-EAB9D7DF80F7}" srcId="{100E6915-1C88-430D-8993-81CC77C5BA37}" destId="{2E813CC4-EA81-4905-9D83-D9BB47E7152D}" srcOrd="1" destOrd="0" parTransId="{6130A648-BBDC-403B-AB20-7EC757F35ED9}" sibTransId="{884EADC8-6509-4BF2-B026-4DD17FABB67B}"/>
    <dgm:cxn modelId="{6963D4A0-8A41-4BFF-92D2-53C33F7AA252}" type="presOf" srcId="{2E813CC4-EA81-4905-9D83-D9BB47E7152D}" destId="{5269E4DB-AFEC-4689-8EF7-78BA002AA088}" srcOrd="1" destOrd="0" presId="urn:microsoft.com/office/officeart/2005/8/layout/venn1"/>
    <dgm:cxn modelId="{B9ED17B4-FA67-4EAF-97F4-1744986EEE3F}" srcId="{100E6915-1C88-430D-8993-81CC77C5BA37}" destId="{558D5D84-AB19-4C51-9DB2-D9C27C02D175}" srcOrd="0" destOrd="0" parTransId="{DC6C05E4-73AA-4A7E-9905-1F038AD0F1D2}" sibTransId="{BB513FD9-7032-4BEE-9EF2-95B17E595E02}"/>
    <dgm:cxn modelId="{1D986BDA-FECE-47E2-9CE7-998AF95454A4}" type="presOf" srcId="{558D5D84-AB19-4C51-9DB2-D9C27C02D175}" destId="{3D173B18-6650-420B-83C8-C8779E8D591D}" srcOrd="1" destOrd="0" presId="urn:microsoft.com/office/officeart/2005/8/layout/venn1"/>
    <dgm:cxn modelId="{5C9B61E9-4686-40C2-98A6-DB836E364D17}" type="presOf" srcId="{BBF15746-F738-4EBB-9B9B-67F94E11EC79}" destId="{A40D5730-0A6B-421A-848D-D46A3F2E6B2E}" srcOrd="1" destOrd="0" presId="urn:microsoft.com/office/officeart/2005/8/layout/venn1"/>
    <dgm:cxn modelId="{18C360FB-0E38-4359-9231-77667DC92755}" type="presOf" srcId="{100E6915-1C88-430D-8993-81CC77C5BA37}" destId="{3094208F-F2BA-452A-BE29-CC09B0C6A248}" srcOrd="0" destOrd="0" presId="urn:microsoft.com/office/officeart/2005/8/layout/venn1"/>
    <dgm:cxn modelId="{3189FA47-1A59-47A6-8811-BDD73A8D42B7}" type="presParOf" srcId="{3094208F-F2BA-452A-BE29-CC09B0C6A248}" destId="{EB734D42-F148-4178-B785-DB2C073517FC}" srcOrd="0" destOrd="0" presId="urn:microsoft.com/office/officeart/2005/8/layout/venn1"/>
    <dgm:cxn modelId="{036D1E47-C50E-4137-8D56-4B7F58D72313}" type="presParOf" srcId="{3094208F-F2BA-452A-BE29-CC09B0C6A248}" destId="{3D173B18-6650-420B-83C8-C8779E8D591D}" srcOrd="1" destOrd="0" presId="urn:microsoft.com/office/officeart/2005/8/layout/venn1"/>
    <dgm:cxn modelId="{2D704E44-6687-4E4C-BA39-48F2A3CC9780}" type="presParOf" srcId="{3094208F-F2BA-452A-BE29-CC09B0C6A248}" destId="{D8AAA5B0-D146-40E9-8478-E4202C1B66ED}" srcOrd="2" destOrd="0" presId="urn:microsoft.com/office/officeart/2005/8/layout/venn1"/>
    <dgm:cxn modelId="{1ACEA010-B8F2-4F70-AE5F-261DF7AB29C9}" type="presParOf" srcId="{3094208F-F2BA-452A-BE29-CC09B0C6A248}" destId="{5269E4DB-AFEC-4689-8EF7-78BA002AA088}" srcOrd="3" destOrd="0" presId="urn:microsoft.com/office/officeart/2005/8/layout/venn1"/>
    <dgm:cxn modelId="{0A9579BB-4AE0-4DF9-BF9E-54F9278F8B3E}" type="presParOf" srcId="{3094208F-F2BA-452A-BE29-CC09B0C6A248}" destId="{7BCA2688-B0A7-473E-B5AA-B50D4F9A77F9}" srcOrd="4" destOrd="0" presId="urn:microsoft.com/office/officeart/2005/8/layout/venn1"/>
    <dgm:cxn modelId="{369B240A-D6E1-4E12-A7CF-080808286E2E}" type="presParOf" srcId="{3094208F-F2BA-452A-BE29-CC09B0C6A248}" destId="{A40D5730-0A6B-421A-848D-D46A3F2E6B2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F130CC-FD27-43FC-9EE3-F07F937E112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FB8FBAA-D007-4ACD-8282-F640B592ADE2}">
      <dgm:prSet/>
      <dgm:spPr/>
      <dgm:t>
        <a:bodyPr/>
        <a:lstStyle/>
        <a:p>
          <a:r>
            <a:rPr lang="fr-FR" dirty="0"/>
            <a:t>La gestuelle </a:t>
          </a:r>
        </a:p>
      </dgm:t>
    </dgm:pt>
    <dgm:pt modelId="{9D2242CE-6D98-46FA-90EC-8737480BDABD}" type="parTrans" cxnId="{33EADD0F-780E-499A-840B-C81582FC13EF}">
      <dgm:prSet/>
      <dgm:spPr/>
      <dgm:t>
        <a:bodyPr/>
        <a:lstStyle/>
        <a:p>
          <a:endParaRPr lang="fr-FR"/>
        </a:p>
      </dgm:t>
    </dgm:pt>
    <dgm:pt modelId="{1F137D54-1CE1-4760-9E1B-E4B96A6AA02F}" type="sibTrans" cxnId="{33EADD0F-780E-499A-840B-C81582FC13EF}">
      <dgm:prSet/>
      <dgm:spPr/>
      <dgm:t>
        <a:bodyPr/>
        <a:lstStyle/>
        <a:p>
          <a:endParaRPr lang="fr-FR"/>
        </a:p>
      </dgm:t>
    </dgm:pt>
    <dgm:pt modelId="{53705387-FE4A-4559-9699-8726F2819D09}" type="pres">
      <dgm:prSet presAssocID="{74F130CC-FD27-43FC-9EE3-F07F937E1124}" presName="Name0" presStyleCnt="0">
        <dgm:presLayoutVars>
          <dgm:dir/>
          <dgm:animLvl val="lvl"/>
          <dgm:resizeHandles val="exact"/>
        </dgm:presLayoutVars>
      </dgm:prSet>
      <dgm:spPr/>
    </dgm:pt>
    <dgm:pt modelId="{AA20E820-5AA5-4CD2-969C-E9E82D37304F}" type="pres">
      <dgm:prSet presAssocID="{1FB8FBAA-D007-4ACD-8282-F640B592ADE2}" presName="linNode" presStyleCnt="0"/>
      <dgm:spPr/>
    </dgm:pt>
    <dgm:pt modelId="{68A6590A-DD77-4D52-AC8B-AACF896F2F39}" type="pres">
      <dgm:prSet presAssocID="{1FB8FBAA-D007-4ACD-8282-F640B592ADE2}" presName="parentText" presStyleLbl="node1" presStyleIdx="0" presStyleCnt="1" custLinFactNeighborX="-95483" custLinFactNeighborY="383">
        <dgm:presLayoutVars>
          <dgm:chMax val="1"/>
          <dgm:bulletEnabled val="1"/>
        </dgm:presLayoutVars>
      </dgm:prSet>
      <dgm:spPr/>
    </dgm:pt>
  </dgm:ptLst>
  <dgm:cxnLst>
    <dgm:cxn modelId="{33EADD0F-780E-499A-840B-C81582FC13EF}" srcId="{74F130CC-FD27-43FC-9EE3-F07F937E1124}" destId="{1FB8FBAA-D007-4ACD-8282-F640B592ADE2}" srcOrd="0" destOrd="0" parTransId="{9D2242CE-6D98-46FA-90EC-8737480BDABD}" sibTransId="{1F137D54-1CE1-4760-9E1B-E4B96A6AA02F}"/>
    <dgm:cxn modelId="{65BE7E22-7AC2-4934-9FA7-9BDD7674575D}" type="presOf" srcId="{74F130CC-FD27-43FC-9EE3-F07F937E1124}" destId="{53705387-FE4A-4559-9699-8726F2819D09}" srcOrd="0" destOrd="0" presId="urn:microsoft.com/office/officeart/2005/8/layout/vList5"/>
    <dgm:cxn modelId="{2E3D7FDD-1B41-4730-A4ED-2FB5312E4568}" type="presOf" srcId="{1FB8FBAA-D007-4ACD-8282-F640B592ADE2}" destId="{68A6590A-DD77-4D52-AC8B-AACF896F2F39}" srcOrd="0" destOrd="0" presId="urn:microsoft.com/office/officeart/2005/8/layout/vList5"/>
    <dgm:cxn modelId="{81FC53D0-9BA7-4989-BDBA-227193645493}" type="presParOf" srcId="{53705387-FE4A-4559-9699-8726F2819D09}" destId="{AA20E820-5AA5-4CD2-969C-E9E82D37304F}" srcOrd="0" destOrd="0" presId="urn:microsoft.com/office/officeart/2005/8/layout/vList5"/>
    <dgm:cxn modelId="{FE1C1C5B-6F07-459B-9EFB-B13EECF588DD}" type="presParOf" srcId="{AA20E820-5AA5-4CD2-969C-E9E82D37304F}" destId="{68A6590A-DD77-4D52-AC8B-AACF896F2F3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F130CC-FD27-43FC-9EE3-F07F937E112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26EE615-45DF-4D56-8481-2F3488C3E253}">
      <dgm:prSet/>
      <dgm:spPr/>
      <dgm:t>
        <a:bodyPr/>
        <a:lstStyle/>
        <a:p>
          <a:r>
            <a:rPr lang="fr-FR"/>
            <a:t>Le contact visuel </a:t>
          </a:r>
        </a:p>
      </dgm:t>
    </dgm:pt>
    <dgm:pt modelId="{DF8CB3AB-34DE-42FE-99B4-8996CD4CFE3D}" type="parTrans" cxnId="{12364284-DCE1-4110-842A-DE574D175B8A}">
      <dgm:prSet/>
      <dgm:spPr/>
      <dgm:t>
        <a:bodyPr/>
        <a:lstStyle/>
        <a:p>
          <a:endParaRPr lang="fr-FR"/>
        </a:p>
      </dgm:t>
    </dgm:pt>
    <dgm:pt modelId="{DED28D9F-080A-49DF-87D5-F4804558E26E}" type="sibTrans" cxnId="{12364284-DCE1-4110-842A-DE574D175B8A}">
      <dgm:prSet/>
      <dgm:spPr/>
      <dgm:t>
        <a:bodyPr/>
        <a:lstStyle/>
        <a:p>
          <a:endParaRPr lang="fr-FR"/>
        </a:p>
      </dgm:t>
    </dgm:pt>
    <dgm:pt modelId="{53705387-FE4A-4559-9699-8726F2819D09}" type="pres">
      <dgm:prSet presAssocID="{74F130CC-FD27-43FC-9EE3-F07F937E1124}" presName="Name0" presStyleCnt="0">
        <dgm:presLayoutVars>
          <dgm:dir/>
          <dgm:animLvl val="lvl"/>
          <dgm:resizeHandles val="exact"/>
        </dgm:presLayoutVars>
      </dgm:prSet>
      <dgm:spPr/>
    </dgm:pt>
    <dgm:pt modelId="{2F696C14-FE15-4EFE-ADD8-0E90FF2A8203}" type="pres">
      <dgm:prSet presAssocID="{026EE615-45DF-4D56-8481-2F3488C3E253}" presName="linNode" presStyleCnt="0"/>
      <dgm:spPr/>
    </dgm:pt>
    <dgm:pt modelId="{9C3EED6F-3D4F-4700-9393-C11524492747}" type="pres">
      <dgm:prSet presAssocID="{026EE615-45DF-4D56-8481-2F3488C3E253}" presName="parentText" presStyleLbl="node1" presStyleIdx="0" presStyleCnt="1" custLinFactNeighborX="-89761">
        <dgm:presLayoutVars>
          <dgm:chMax val="1"/>
          <dgm:bulletEnabled val="1"/>
        </dgm:presLayoutVars>
      </dgm:prSet>
      <dgm:spPr/>
    </dgm:pt>
  </dgm:ptLst>
  <dgm:cxnLst>
    <dgm:cxn modelId="{65BE7E22-7AC2-4934-9FA7-9BDD7674575D}" type="presOf" srcId="{74F130CC-FD27-43FC-9EE3-F07F937E1124}" destId="{53705387-FE4A-4559-9699-8726F2819D09}" srcOrd="0" destOrd="0" presId="urn:microsoft.com/office/officeart/2005/8/layout/vList5"/>
    <dgm:cxn modelId="{12364284-DCE1-4110-842A-DE574D175B8A}" srcId="{74F130CC-FD27-43FC-9EE3-F07F937E1124}" destId="{026EE615-45DF-4D56-8481-2F3488C3E253}" srcOrd="0" destOrd="0" parTransId="{DF8CB3AB-34DE-42FE-99B4-8996CD4CFE3D}" sibTransId="{DED28D9F-080A-49DF-87D5-F4804558E26E}"/>
    <dgm:cxn modelId="{6F0B7DF3-715E-41D3-8C14-CA8E84F7B0B2}" type="presOf" srcId="{026EE615-45DF-4D56-8481-2F3488C3E253}" destId="{9C3EED6F-3D4F-4700-9393-C11524492747}" srcOrd="0" destOrd="0" presId="urn:microsoft.com/office/officeart/2005/8/layout/vList5"/>
    <dgm:cxn modelId="{1336C8C1-5B80-4AB9-908B-67D11EE33BED}" type="presParOf" srcId="{53705387-FE4A-4559-9699-8726F2819D09}" destId="{2F696C14-FE15-4EFE-ADD8-0E90FF2A8203}" srcOrd="0" destOrd="0" presId="urn:microsoft.com/office/officeart/2005/8/layout/vList5"/>
    <dgm:cxn modelId="{6125146F-F3A9-4572-B926-1EB416C129F9}" type="presParOf" srcId="{2F696C14-FE15-4EFE-ADD8-0E90FF2A8203}" destId="{9C3EED6F-3D4F-4700-9393-C1152449274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920E30-4497-4302-826D-101C1FFB0F25}">
      <dsp:nvSpPr>
        <dsp:cNvPr id="0" name=""/>
        <dsp:cNvSpPr/>
      </dsp:nvSpPr>
      <dsp:spPr>
        <a:xfrm rot="5400000">
          <a:off x="-148" y="468530"/>
          <a:ext cx="3974677" cy="397438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87E2C6A-F517-410A-966F-2BA88C5FDB27}">
      <dsp:nvSpPr>
        <dsp:cNvPr id="0" name=""/>
        <dsp:cNvSpPr/>
      </dsp:nvSpPr>
      <dsp:spPr>
        <a:xfrm rot="16200000">
          <a:off x="4090366" y="468530"/>
          <a:ext cx="3974677" cy="397438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B4F4C09-EF2E-4DEB-BE7A-3F0E6FACAC9A}">
      <dsp:nvSpPr>
        <dsp:cNvPr id="0" name=""/>
        <dsp:cNvSpPr/>
      </dsp:nvSpPr>
      <dsp:spPr>
        <a:xfrm>
          <a:off x="4968565" y="3928033"/>
          <a:ext cx="3017884" cy="795190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 dirty="0">
              <a:solidFill>
                <a:schemeClr val="bg1"/>
              </a:solidFill>
            </a:rPr>
            <a:t>Récepteur</a:t>
          </a:r>
          <a:r>
            <a:rPr lang="fr-FR" sz="2200" kern="1200" dirty="0">
              <a:solidFill>
                <a:schemeClr val="bg1"/>
              </a:solidFill>
            </a:rPr>
            <a:t> : ce qu’il entend</a:t>
          </a:r>
        </a:p>
      </dsp:txBody>
      <dsp:txXfrm>
        <a:off x="4968565" y="3928033"/>
        <a:ext cx="3017884" cy="795190"/>
      </dsp:txXfrm>
    </dsp:sp>
    <dsp:sp modelId="{0C0CA7D6-EC5A-4421-B242-DF9BB3DDE1E4}">
      <dsp:nvSpPr>
        <dsp:cNvPr id="0" name=""/>
        <dsp:cNvSpPr/>
      </dsp:nvSpPr>
      <dsp:spPr>
        <a:xfrm>
          <a:off x="4724619" y="1597011"/>
          <a:ext cx="1516922" cy="151692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Ce qu’il interprète</a:t>
          </a:r>
        </a:p>
      </dsp:txBody>
      <dsp:txXfrm>
        <a:off x="4936442" y="1775889"/>
        <a:ext cx="874621" cy="1159166"/>
      </dsp:txXfrm>
    </dsp:sp>
    <dsp:sp modelId="{D1793272-FB45-4F2E-A6DB-991D9442CD4F}">
      <dsp:nvSpPr>
        <dsp:cNvPr id="0" name=""/>
        <dsp:cNvSpPr/>
      </dsp:nvSpPr>
      <dsp:spPr>
        <a:xfrm>
          <a:off x="5817897" y="1597011"/>
          <a:ext cx="1516922" cy="151692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bg1"/>
              </a:solidFill>
            </a:rPr>
            <a:t>Ce qu’il comprend</a:t>
          </a:r>
        </a:p>
      </dsp:txBody>
      <dsp:txXfrm>
        <a:off x="6248374" y="1775889"/>
        <a:ext cx="874621" cy="1159166"/>
      </dsp:txXfrm>
    </dsp:sp>
    <dsp:sp modelId="{6B36A5B6-F62B-4A71-87B3-8B4163556418}">
      <dsp:nvSpPr>
        <dsp:cNvPr id="0" name=""/>
        <dsp:cNvSpPr/>
      </dsp:nvSpPr>
      <dsp:spPr>
        <a:xfrm>
          <a:off x="1331853" y="960703"/>
          <a:ext cx="1331304" cy="133114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solidFill>
                <a:schemeClr val="bg1"/>
              </a:solidFill>
            </a:rPr>
            <a:t>Ce qu’il pense</a:t>
          </a:r>
        </a:p>
      </dsp:txBody>
      <dsp:txXfrm>
        <a:off x="1526818" y="1155645"/>
        <a:ext cx="941374" cy="941260"/>
      </dsp:txXfrm>
    </dsp:sp>
    <dsp:sp modelId="{275BD9EA-84DD-495F-8073-2C310E4DDAA7}">
      <dsp:nvSpPr>
        <dsp:cNvPr id="0" name=""/>
        <dsp:cNvSpPr/>
      </dsp:nvSpPr>
      <dsp:spPr>
        <a:xfrm>
          <a:off x="840943" y="2073583"/>
          <a:ext cx="653669" cy="65361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82AF35F5-21CC-4F58-9A5A-216D36BADBF1}">
      <dsp:nvSpPr>
        <dsp:cNvPr id="0" name=""/>
        <dsp:cNvSpPr/>
      </dsp:nvSpPr>
      <dsp:spPr>
        <a:xfrm>
          <a:off x="2772190" y="1222679"/>
          <a:ext cx="380297" cy="38041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ED4FBF74-291A-45CA-BE06-00C76E4439E5}">
      <dsp:nvSpPr>
        <dsp:cNvPr id="0" name=""/>
        <dsp:cNvSpPr/>
      </dsp:nvSpPr>
      <dsp:spPr>
        <a:xfrm>
          <a:off x="2143277" y="2121135"/>
          <a:ext cx="1331304" cy="133114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>
              <a:solidFill>
                <a:schemeClr val="bg1"/>
              </a:solidFill>
            </a:rPr>
            <a:t>Ce qu’il veut dire</a:t>
          </a:r>
        </a:p>
      </dsp:txBody>
      <dsp:txXfrm>
        <a:off x="2338242" y="2316077"/>
        <a:ext cx="941374" cy="941260"/>
      </dsp:txXfrm>
    </dsp:sp>
    <dsp:sp modelId="{CF24B5F3-4311-40B0-8D16-8B3701644FA8}">
      <dsp:nvSpPr>
        <dsp:cNvPr id="0" name=""/>
        <dsp:cNvSpPr/>
      </dsp:nvSpPr>
      <dsp:spPr>
        <a:xfrm>
          <a:off x="2282597" y="3533795"/>
          <a:ext cx="380297" cy="38041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ADFC6545-E743-45CA-AE2E-8DE9E24E659E}">
      <dsp:nvSpPr>
        <dsp:cNvPr id="0" name=""/>
        <dsp:cNvSpPr/>
      </dsp:nvSpPr>
      <dsp:spPr>
        <a:xfrm>
          <a:off x="3" y="206557"/>
          <a:ext cx="3017884" cy="795190"/>
        </a:xfrm>
        <a:prstGeom prst="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 dirty="0">
              <a:solidFill>
                <a:schemeClr val="bg1"/>
              </a:solidFill>
            </a:rPr>
            <a:t>Emetteur</a:t>
          </a:r>
          <a:r>
            <a:rPr lang="fr-FR" sz="2200" kern="1200" dirty="0">
              <a:solidFill>
                <a:schemeClr val="bg1"/>
              </a:solidFill>
            </a:rPr>
            <a:t>: ce qu’il dit</a:t>
          </a:r>
        </a:p>
      </dsp:txBody>
      <dsp:txXfrm>
        <a:off x="3" y="206557"/>
        <a:ext cx="3017884" cy="7951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34D42-F148-4178-B785-DB2C073517FC}">
      <dsp:nvSpPr>
        <dsp:cNvPr id="0" name=""/>
        <dsp:cNvSpPr/>
      </dsp:nvSpPr>
      <dsp:spPr>
        <a:xfrm>
          <a:off x="2702242" y="58856"/>
          <a:ext cx="2825115" cy="282511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500" kern="1200" dirty="0"/>
            <a:t>le non verbal</a:t>
          </a:r>
        </a:p>
      </dsp:txBody>
      <dsp:txXfrm>
        <a:off x="3078924" y="553251"/>
        <a:ext cx="2071751" cy="1271301"/>
      </dsp:txXfrm>
    </dsp:sp>
    <dsp:sp modelId="{D8AAA5B0-D146-40E9-8478-E4202C1B66ED}">
      <dsp:nvSpPr>
        <dsp:cNvPr id="0" name=""/>
        <dsp:cNvSpPr/>
      </dsp:nvSpPr>
      <dsp:spPr>
        <a:xfrm>
          <a:off x="3721638" y="1824553"/>
          <a:ext cx="2825115" cy="2825115"/>
        </a:xfrm>
        <a:prstGeom prst="ellipse">
          <a:avLst/>
        </a:prstGeom>
        <a:solidFill>
          <a:schemeClr val="accent3">
            <a:alpha val="50000"/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600" kern="1200" dirty="0"/>
            <a:t>le para-verbal</a:t>
          </a:r>
        </a:p>
      </dsp:txBody>
      <dsp:txXfrm>
        <a:off x="4585652" y="2554374"/>
        <a:ext cx="1695069" cy="1553813"/>
      </dsp:txXfrm>
    </dsp:sp>
    <dsp:sp modelId="{7BCA2688-B0A7-473E-B5AA-B50D4F9A77F9}">
      <dsp:nvSpPr>
        <dsp:cNvPr id="0" name=""/>
        <dsp:cNvSpPr/>
      </dsp:nvSpPr>
      <dsp:spPr>
        <a:xfrm>
          <a:off x="1717595" y="1827661"/>
          <a:ext cx="2825115" cy="2825115"/>
        </a:xfrm>
        <a:prstGeom prst="ellipse">
          <a:avLst/>
        </a:prstGeom>
        <a:solidFill>
          <a:schemeClr val="accent3">
            <a:alpha val="50000"/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le verbal</a:t>
          </a:r>
        </a:p>
      </dsp:txBody>
      <dsp:txXfrm>
        <a:off x="1983627" y="2557482"/>
        <a:ext cx="1695069" cy="1553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6590A-DD77-4D52-AC8B-AACF896F2F39}">
      <dsp:nvSpPr>
        <dsp:cNvPr id="0" name=""/>
        <dsp:cNvSpPr/>
      </dsp:nvSpPr>
      <dsp:spPr>
        <a:xfrm>
          <a:off x="0" y="0"/>
          <a:ext cx="3795619" cy="4882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120015" rIns="240030" bIns="12001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300" kern="1200" dirty="0"/>
            <a:t>La gestuelle </a:t>
          </a:r>
        </a:p>
      </dsp:txBody>
      <dsp:txXfrm>
        <a:off x="185287" y="185287"/>
        <a:ext cx="3425045" cy="45114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EED6F-3D4F-4700-9393-C11524492747}">
      <dsp:nvSpPr>
        <dsp:cNvPr id="0" name=""/>
        <dsp:cNvSpPr/>
      </dsp:nvSpPr>
      <dsp:spPr>
        <a:xfrm>
          <a:off x="0" y="0"/>
          <a:ext cx="3785616" cy="48820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/>
            <a:t>Le contact visuel </a:t>
          </a:r>
        </a:p>
      </dsp:txBody>
      <dsp:txXfrm>
        <a:off x="184799" y="184799"/>
        <a:ext cx="3416018" cy="4512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233A0-0362-4ACA-A121-6A40A8F95AE9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F998C-1158-4B55-957F-82BD3D61A7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6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698F2-6DEF-4095-A74C-AF7EA922E6D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81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8D0C4-062B-63F5-71E4-BC370F316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43BE40-B9AB-7F19-7B0C-FBA6795F2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CE7254-4CD0-DB33-8559-BB8F372F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5D4036-7568-EAAE-A2DC-8440B31E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2930A8-1282-B1BB-C815-4C1E23FB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24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AA933-A4FA-7D19-9F27-82BE12C0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A40E2A-CC7E-163A-C803-BFBC621E9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B73542-6B92-A843-5FB4-61109F63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9FF350-1F96-C878-B8F5-5C9BEE29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191B30-5642-A489-7AB6-ED5D1E90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23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73B1661-398A-A1C7-59F8-BD63D3C10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0A0CDA-2171-C849-4A20-84506B246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570D21-10CE-E004-8461-49C60BDB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9318A4-E64C-1B47-CAAE-6026B03E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73BD3A-0661-4B19-2165-0C13E2B2F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00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D30C0E-577E-4611-2ACC-21CD810E1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D3C300-F457-DDA3-B6C0-F2ED79D47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E29988-A8A8-2EEE-B1BA-88895CD4B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4B6737-8214-E54E-519C-D7172D6F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FF1859-4F0B-9243-23EB-A20ED8AD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479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1E77F-758A-C88A-F4C0-883147E4F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B8B4A-ABE3-422E-CCFC-775F2D3E9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1BB59A-EDCD-D39C-2C54-60D7B810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A28875-3C7F-3A0C-64CF-59E2C68BB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21AC64-AFE3-A534-A4BA-989A9B58F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69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7AD4E-4B1C-00D5-FD1A-106FEDC6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A26E04-53B5-5E8A-B828-F204325CC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6891BBB-84A1-B561-E5CF-2515B38FC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850A91A-F28F-28A7-C2F3-2A51EAB60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8DCDCA-368F-91B3-A8DE-64AE1759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107D0B-6327-0BB1-C8A1-65447CA06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03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41AAD1-6669-2100-43D6-EBCF4B589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047454-53BD-DDB0-B5DE-90C9F094C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7849A7-E5B1-B1C3-DB1E-91EDFBF2D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6B6551-9C9D-AB2C-4B3D-A81D2841D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3BBC9CF-480E-0A02-6B40-DD852A3FD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E18F61-E642-E2AE-5036-C079FE70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EE8399-99BB-BAA6-4741-5F7B30ABB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F7BA4B-78AA-902D-4127-37F94D9F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3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7BAD44-C0D1-BDF4-1DDB-1DE5825E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493D4D-AA71-ABFA-6A80-137CAFEB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A5677E-E3B0-0C04-86FA-DF20B45A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FE3B53-453E-32D5-074F-F700B09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24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241F4C-E0E7-90DA-CEDB-0D24D4835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55127C-5773-F4BB-2087-55833648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50B396-DDBA-C426-5E47-015357104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90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8F21E-FA5E-8CB7-4489-F9A4F808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943063-99B1-27E6-4316-AAF26FAB3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8D6E7F-CFA5-7883-7156-B7FE0FA25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CBCD46-27CF-F211-3266-FA9636F1C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0FC06F-AC59-D5F5-4A43-41DC3106B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67E979-F391-3A4B-CB39-112E8E5CB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512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B552B6-F064-6E99-DF48-F3C42C42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71503EF-614D-00E0-7AAF-C81031877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95F4FC-249E-9C0E-68EB-ED7CB34C7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DB961A-DDB3-E313-0184-641A1E6C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563315-F4C7-D402-271C-A3B86F8DA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AD1B92-CE33-7EBF-3DE0-3E07DD94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67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D6645B7-0224-986F-77D6-2E210CA5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F3C9E7-015B-97A8-D94D-F02A5F518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5EC73-665A-E664-2763-131421F06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5A13A-B526-4133-A5E1-F368FC47EFC6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4DDD9C-99F0-F3D2-5875-75FDE3D00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0AB1F8-7D74-F863-131C-5AF636C0B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8807E-95DF-4D90-BC18-66227B6572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1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4344000-54F4-6667-D4B2-14D68D9C4A37}"/>
              </a:ext>
            </a:extLst>
          </p:cNvPr>
          <p:cNvSpPr txBox="1"/>
          <p:nvPr/>
        </p:nvSpPr>
        <p:spPr>
          <a:xfrm>
            <a:off x="262568" y="1181621"/>
            <a:ext cx="1166686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3600" dirty="0"/>
              <a:t>Par groupe de 2:</a:t>
            </a:r>
          </a:p>
          <a:p>
            <a:pPr marL="285750" indent="-285750">
              <a:buFontTx/>
              <a:buChar char="-"/>
            </a:pPr>
            <a:r>
              <a:rPr lang="fr-FR" sz="3600" dirty="0"/>
              <a:t>Vous vous filmerez de la tête aux pieds (sans notes / en 1 seule prise et en extérieur)</a:t>
            </a:r>
          </a:p>
          <a:p>
            <a:endParaRPr lang="fr-FR" sz="3600" dirty="0"/>
          </a:p>
          <a:p>
            <a:pPr marL="285750" indent="-285750">
              <a:buFontTx/>
              <a:buChar char="-"/>
            </a:pPr>
            <a:r>
              <a:rPr lang="fr-FR" sz="3600" dirty="0"/>
              <a:t>Durant 2 minutes minimum, vous effectuerez :</a:t>
            </a:r>
          </a:p>
          <a:p>
            <a:pPr marL="1200150" lvl="2" indent="-285750">
              <a:buFontTx/>
              <a:buChar char="-"/>
            </a:pPr>
            <a:r>
              <a:rPr lang="fr-FR" sz="3200" b="1" i="1" dirty="0">
                <a:solidFill>
                  <a:srgbClr val="FF0000"/>
                </a:solidFill>
              </a:rPr>
              <a:t>Une présentation de qui vous êtes (Lieu de travail / Loisirs / Passions ...)</a:t>
            </a:r>
          </a:p>
          <a:p>
            <a:pPr marL="1200150" lvl="2" indent="-285750">
              <a:buFontTx/>
              <a:buChar char="-"/>
            </a:pPr>
            <a:r>
              <a:rPr lang="fr-FR" sz="3200" b="1" i="1" dirty="0">
                <a:solidFill>
                  <a:schemeClr val="accent1">
                    <a:lumMod val="75000"/>
                  </a:schemeClr>
                </a:solidFill>
              </a:rPr>
              <a:t>Une présentation de ce que vous attendez de ce stage et des activités que vous avez déjà mené à l’oral en classe</a:t>
            </a:r>
          </a:p>
          <a:p>
            <a:pPr marL="1200150" lvl="2" indent="-285750">
              <a:buFontTx/>
              <a:buChar char="-"/>
            </a:pPr>
            <a:r>
              <a:rPr lang="fr-FR" sz="3200" b="1" i="1" dirty="0">
                <a:solidFill>
                  <a:schemeClr val="accent6">
                    <a:lumMod val="50000"/>
                  </a:schemeClr>
                </a:solidFill>
              </a:rPr>
              <a:t>Une présentation de ce qu’est  pour vous « Un bon orateur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2005AA-A058-51A7-39A7-BA0769F39DA3}"/>
              </a:ext>
            </a:extLst>
          </p:cNvPr>
          <p:cNvSpPr txBox="1"/>
          <p:nvPr/>
        </p:nvSpPr>
        <p:spPr>
          <a:xfrm>
            <a:off x="2754217" y="176270"/>
            <a:ext cx="6885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/>
              <a:t>ET C’EST PARTI !</a:t>
            </a:r>
          </a:p>
        </p:txBody>
      </p:sp>
    </p:spTree>
    <p:extLst>
      <p:ext uri="{BB962C8B-B14F-4D97-AF65-F5344CB8AC3E}">
        <p14:creationId xmlns:p14="http://schemas.microsoft.com/office/powerpoint/2010/main" val="38306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380670"/>
            <a:ext cx="10515600" cy="2852737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Optimiser sa communication para verbale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431852-298F-8A83-A9F0-D84E406EE65E}"/>
              </a:ext>
            </a:extLst>
          </p:cNvPr>
          <p:cNvSpPr/>
          <p:nvPr/>
        </p:nvSpPr>
        <p:spPr>
          <a:xfrm>
            <a:off x="6728962" y="3009014"/>
            <a:ext cx="3403865" cy="2249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Le ton,  le volume, le rythme</a:t>
            </a:r>
          </a:p>
        </p:txBody>
      </p:sp>
    </p:spTree>
    <p:extLst>
      <p:ext uri="{BB962C8B-B14F-4D97-AF65-F5344CB8AC3E}">
        <p14:creationId xmlns:p14="http://schemas.microsoft.com/office/powerpoint/2010/main" val="220786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C8F1E4-6543-ABFC-27B3-355788DE2FE9}"/>
              </a:ext>
            </a:extLst>
          </p:cNvPr>
          <p:cNvSpPr txBox="1"/>
          <p:nvPr/>
        </p:nvSpPr>
        <p:spPr>
          <a:xfrm>
            <a:off x="4905854" y="2250842"/>
            <a:ext cx="43806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varie le ton et évite d’être monocorde (ennui)</a:t>
            </a:r>
          </a:p>
          <a:p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E2F55C-E54C-8A21-FAD4-C568538D5FF8}"/>
              </a:ext>
            </a:extLst>
          </p:cNvPr>
          <p:cNvGrpSpPr/>
          <p:nvPr/>
        </p:nvGrpSpPr>
        <p:grpSpPr>
          <a:xfrm>
            <a:off x="473581" y="1610869"/>
            <a:ext cx="3668232" cy="4882006"/>
            <a:chOff x="0" y="0"/>
            <a:chExt cx="3668232" cy="4882006"/>
          </a:xfrm>
          <a:solidFill>
            <a:srgbClr val="92D050"/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8738190-3D8D-78C3-7AC6-F6A572BECAC8}"/>
                </a:ext>
              </a:extLst>
            </p:cNvPr>
            <p:cNvSpPr/>
            <p:nvPr/>
          </p:nvSpPr>
          <p:spPr>
            <a:xfrm>
              <a:off x="0" y="0"/>
              <a:ext cx="3668232" cy="48820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32951961-6532-4AEE-5A0A-10385EDED30C}"/>
                </a:ext>
              </a:extLst>
            </p:cNvPr>
            <p:cNvSpPr txBox="1"/>
            <p:nvPr/>
          </p:nvSpPr>
          <p:spPr>
            <a:xfrm>
              <a:off x="179068" y="179068"/>
              <a:ext cx="3310096" cy="45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500" kern="1200" dirty="0"/>
                <a:t>Le ton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8E0E7CE-9F30-3301-BB82-1B490A1443A1}"/>
              </a:ext>
            </a:extLst>
          </p:cNvPr>
          <p:cNvSpPr txBox="1"/>
          <p:nvPr/>
        </p:nvSpPr>
        <p:spPr>
          <a:xfrm>
            <a:off x="4826216" y="3673874"/>
            <a:ext cx="6447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réfléchis à mes retours d’expériences orales (un élève écoute des oraux depuis la classe de CP) et analyse le + / le -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462F192-6E31-DF26-E613-2A6BCADBAB8E}"/>
              </a:ext>
            </a:extLst>
          </p:cNvPr>
          <p:cNvSpPr txBox="1"/>
          <p:nvPr/>
        </p:nvSpPr>
        <p:spPr>
          <a:xfrm>
            <a:off x="4826216" y="5359700"/>
            <a:ext cx="6447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nuance ma voix en surprenant l’auditoire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8D546E-9E0F-18CE-D617-1224BECD6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0"/>
          <a:stretch/>
        </p:blipFill>
        <p:spPr>
          <a:xfrm>
            <a:off x="9380031" y="365125"/>
            <a:ext cx="2159320" cy="18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1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C8F1E4-6543-ABFC-27B3-355788DE2FE9}"/>
              </a:ext>
            </a:extLst>
          </p:cNvPr>
          <p:cNvSpPr txBox="1"/>
          <p:nvPr/>
        </p:nvSpPr>
        <p:spPr>
          <a:xfrm>
            <a:off x="4826216" y="2434318"/>
            <a:ext cx="60669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me fais entendre de mon auditoire en adaptant mon volume sonore à ma personnalité</a:t>
            </a:r>
          </a:p>
          <a:p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E2F55C-E54C-8A21-FAD4-C568538D5FF8}"/>
              </a:ext>
            </a:extLst>
          </p:cNvPr>
          <p:cNvGrpSpPr/>
          <p:nvPr/>
        </p:nvGrpSpPr>
        <p:grpSpPr>
          <a:xfrm>
            <a:off x="473581" y="1610869"/>
            <a:ext cx="3668232" cy="4882006"/>
            <a:chOff x="0" y="0"/>
            <a:chExt cx="3668232" cy="4882006"/>
          </a:xfrm>
          <a:solidFill>
            <a:srgbClr val="92D050"/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8738190-3D8D-78C3-7AC6-F6A572BECAC8}"/>
                </a:ext>
              </a:extLst>
            </p:cNvPr>
            <p:cNvSpPr/>
            <p:nvPr/>
          </p:nvSpPr>
          <p:spPr>
            <a:xfrm>
              <a:off x="0" y="0"/>
              <a:ext cx="3668232" cy="48820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32951961-6532-4AEE-5A0A-10385EDED30C}"/>
                </a:ext>
              </a:extLst>
            </p:cNvPr>
            <p:cNvSpPr txBox="1"/>
            <p:nvPr/>
          </p:nvSpPr>
          <p:spPr>
            <a:xfrm>
              <a:off x="179068" y="179068"/>
              <a:ext cx="3310096" cy="45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500" kern="1200" dirty="0"/>
                <a:t>Le volume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8E0E7CE-9F30-3301-BB82-1B490A1443A1}"/>
              </a:ext>
            </a:extLst>
          </p:cNvPr>
          <p:cNvSpPr txBox="1"/>
          <p:nvPr/>
        </p:nvSpPr>
        <p:spPr>
          <a:xfrm>
            <a:off x="4826216" y="4051872"/>
            <a:ext cx="6447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ne tire pas sur ma voix (fatigue entraînant une extinction ou un déraillement)</a:t>
            </a:r>
          </a:p>
        </p:txBody>
      </p:sp>
    </p:spTree>
    <p:extLst>
      <p:ext uri="{BB962C8B-B14F-4D97-AF65-F5344CB8AC3E}">
        <p14:creationId xmlns:p14="http://schemas.microsoft.com/office/powerpoint/2010/main" val="20387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C8F1E4-6543-ABFC-27B3-355788DE2FE9}"/>
              </a:ext>
            </a:extLst>
          </p:cNvPr>
          <p:cNvSpPr txBox="1"/>
          <p:nvPr/>
        </p:nvSpPr>
        <p:spPr>
          <a:xfrm>
            <a:off x="4905854" y="2250842"/>
            <a:ext cx="43806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parle distinctement et clairement en direction de l’auditoire !</a:t>
            </a:r>
          </a:p>
          <a:p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E2F55C-E54C-8A21-FAD4-C568538D5FF8}"/>
              </a:ext>
            </a:extLst>
          </p:cNvPr>
          <p:cNvGrpSpPr/>
          <p:nvPr/>
        </p:nvGrpSpPr>
        <p:grpSpPr>
          <a:xfrm>
            <a:off x="473581" y="1610869"/>
            <a:ext cx="3668232" cy="4882006"/>
            <a:chOff x="0" y="0"/>
            <a:chExt cx="3668232" cy="4882006"/>
          </a:xfrm>
          <a:solidFill>
            <a:srgbClr val="92D050"/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8738190-3D8D-78C3-7AC6-F6A572BECAC8}"/>
                </a:ext>
              </a:extLst>
            </p:cNvPr>
            <p:cNvSpPr/>
            <p:nvPr/>
          </p:nvSpPr>
          <p:spPr>
            <a:xfrm>
              <a:off x="0" y="0"/>
              <a:ext cx="3668232" cy="48820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32951961-6532-4AEE-5A0A-10385EDED30C}"/>
                </a:ext>
              </a:extLst>
            </p:cNvPr>
            <p:cNvSpPr txBox="1"/>
            <p:nvPr/>
          </p:nvSpPr>
          <p:spPr>
            <a:xfrm>
              <a:off x="179068" y="179068"/>
              <a:ext cx="3310096" cy="45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500" kern="1200" dirty="0"/>
                <a:t>Le rythme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8E0E7CE-9F30-3301-BB82-1B490A1443A1}"/>
              </a:ext>
            </a:extLst>
          </p:cNvPr>
          <p:cNvSpPr txBox="1"/>
          <p:nvPr/>
        </p:nvSpPr>
        <p:spPr>
          <a:xfrm>
            <a:off x="4905854" y="3859738"/>
            <a:ext cx="644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fais des silences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462F192-6E31-DF26-E613-2A6BCADBAB8E}"/>
              </a:ext>
            </a:extLst>
          </p:cNvPr>
          <p:cNvSpPr txBox="1"/>
          <p:nvPr/>
        </p:nvSpPr>
        <p:spPr>
          <a:xfrm>
            <a:off x="4905854" y="4846434"/>
            <a:ext cx="6447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change de rythme en sollicitant la participation de l’auditoire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6F22D43-6CD4-C90D-5970-2641255A1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7" y="360564"/>
            <a:ext cx="2431951" cy="16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380670"/>
            <a:ext cx="10515600" cy="2852737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Optimiser sa communication verbale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431852-298F-8A83-A9F0-D84E406EE65E}"/>
              </a:ext>
            </a:extLst>
          </p:cNvPr>
          <p:cNvSpPr/>
          <p:nvPr/>
        </p:nvSpPr>
        <p:spPr>
          <a:xfrm>
            <a:off x="5879806" y="2562447"/>
            <a:ext cx="4976036" cy="2852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La respiration, la maîtrise du sujet, le choix des mots,  la captation de l’auditoire</a:t>
            </a:r>
          </a:p>
        </p:txBody>
      </p:sp>
    </p:spTree>
    <p:extLst>
      <p:ext uri="{BB962C8B-B14F-4D97-AF65-F5344CB8AC3E}">
        <p14:creationId xmlns:p14="http://schemas.microsoft.com/office/powerpoint/2010/main" val="173564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C8F1E4-6543-ABFC-27B3-355788DE2FE9}"/>
              </a:ext>
            </a:extLst>
          </p:cNvPr>
          <p:cNvSpPr txBox="1"/>
          <p:nvPr/>
        </p:nvSpPr>
        <p:spPr>
          <a:xfrm>
            <a:off x="4905854" y="2250842"/>
            <a:ext cx="65241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J’ apprends à respirer par le nez et souffler par la bouche  / Gestion du stress</a:t>
            </a:r>
          </a:p>
          <a:p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E2F55C-E54C-8A21-FAD4-C568538D5FF8}"/>
              </a:ext>
            </a:extLst>
          </p:cNvPr>
          <p:cNvGrpSpPr/>
          <p:nvPr/>
        </p:nvGrpSpPr>
        <p:grpSpPr>
          <a:xfrm>
            <a:off x="473580" y="1552575"/>
            <a:ext cx="3793619" cy="4940300"/>
            <a:chOff x="0" y="0"/>
            <a:chExt cx="3668232" cy="4882006"/>
          </a:xfrm>
          <a:solidFill>
            <a:srgbClr val="FFC000"/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8738190-3D8D-78C3-7AC6-F6A572BECAC8}"/>
                </a:ext>
              </a:extLst>
            </p:cNvPr>
            <p:cNvSpPr/>
            <p:nvPr/>
          </p:nvSpPr>
          <p:spPr>
            <a:xfrm>
              <a:off x="0" y="0"/>
              <a:ext cx="3668232" cy="48820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32951961-6532-4AEE-5A0A-10385EDED30C}"/>
                </a:ext>
              </a:extLst>
            </p:cNvPr>
            <p:cNvSpPr txBox="1"/>
            <p:nvPr/>
          </p:nvSpPr>
          <p:spPr>
            <a:xfrm>
              <a:off x="173150" y="179068"/>
              <a:ext cx="3320088" cy="45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200" kern="1200" dirty="0"/>
                <a:t>La respiration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8E0E7CE-9F30-3301-BB82-1B490A1443A1}"/>
              </a:ext>
            </a:extLst>
          </p:cNvPr>
          <p:cNvSpPr txBox="1"/>
          <p:nvPr/>
        </p:nvSpPr>
        <p:spPr>
          <a:xfrm>
            <a:off x="4826216" y="3673874"/>
            <a:ext cx="6447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Avant la pratique d’un oral, je pratique la respiration abdominale et/ou la respiration carrée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462F192-6E31-DF26-E613-2A6BCADBAB8E}"/>
              </a:ext>
            </a:extLst>
          </p:cNvPr>
          <p:cNvSpPr txBox="1"/>
          <p:nvPr/>
        </p:nvSpPr>
        <p:spPr>
          <a:xfrm>
            <a:off x="4826216" y="5359700"/>
            <a:ext cx="6447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nuance ma voix en surprenant l’auditoire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8D546E-9E0F-18CE-D617-1224BECD6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0"/>
          <a:stretch/>
        </p:blipFill>
        <p:spPr>
          <a:xfrm>
            <a:off x="9380031" y="365125"/>
            <a:ext cx="2159320" cy="18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4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C8F1E4-6543-ABFC-27B3-355788DE2FE9}"/>
              </a:ext>
            </a:extLst>
          </p:cNvPr>
          <p:cNvSpPr txBox="1"/>
          <p:nvPr/>
        </p:nvSpPr>
        <p:spPr>
          <a:xfrm>
            <a:off x="4826216" y="2434318"/>
            <a:ext cx="60669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maîtrise le contenu de mon propos (limitation du stress) / Travail en amont</a:t>
            </a:r>
          </a:p>
          <a:p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E2F55C-E54C-8A21-FAD4-C568538D5FF8}"/>
              </a:ext>
            </a:extLst>
          </p:cNvPr>
          <p:cNvGrpSpPr/>
          <p:nvPr/>
        </p:nvGrpSpPr>
        <p:grpSpPr>
          <a:xfrm>
            <a:off x="473581" y="1610869"/>
            <a:ext cx="3668232" cy="4882006"/>
            <a:chOff x="0" y="0"/>
            <a:chExt cx="3668232" cy="4882006"/>
          </a:xfrm>
          <a:solidFill>
            <a:srgbClr val="FFC000"/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8738190-3D8D-78C3-7AC6-F6A572BECAC8}"/>
                </a:ext>
              </a:extLst>
            </p:cNvPr>
            <p:cNvSpPr/>
            <p:nvPr/>
          </p:nvSpPr>
          <p:spPr>
            <a:xfrm>
              <a:off x="0" y="0"/>
              <a:ext cx="3668232" cy="48820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32951961-6532-4AEE-5A0A-10385EDED30C}"/>
                </a:ext>
              </a:extLst>
            </p:cNvPr>
            <p:cNvSpPr txBox="1"/>
            <p:nvPr/>
          </p:nvSpPr>
          <p:spPr>
            <a:xfrm>
              <a:off x="179068" y="179068"/>
              <a:ext cx="3310096" cy="45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500" kern="1200" dirty="0"/>
                <a:t>La maîtrise du sujet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8E0E7CE-9F30-3301-BB82-1B490A1443A1}"/>
              </a:ext>
            </a:extLst>
          </p:cNvPr>
          <p:cNvSpPr txBox="1"/>
          <p:nvPr/>
        </p:nvSpPr>
        <p:spPr>
          <a:xfrm>
            <a:off x="4826216" y="4051872"/>
            <a:ext cx="6447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réponds à la problématique énoncée et suis rigoureux dans le vocabulaire employé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680631-932B-C683-8F54-E976F598B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63" y="365125"/>
            <a:ext cx="2242088" cy="16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C8F1E4-6543-ABFC-27B3-355788DE2FE9}"/>
              </a:ext>
            </a:extLst>
          </p:cNvPr>
          <p:cNvSpPr txBox="1"/>
          <p:nvPr/>
        </p:nvSpPr>
        <p:spPr>
          <a:xfrm>
            <a:off x="4905853" y="2250842"/>
            <a:ext cx="68125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J’utilise la glace et l’outil vidéo afin de me rendre compte de mes tics langagiers et corporels</a:t>
            </a:r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E2F55C-E54C-8A21-FAD4-C568538D5FF8}"/>
              </a:ext>
            </a:extLst>
          </p:cNvPr>
          <p:cNvGrpSpPr/>
          <p:nvPr/>
        </p:nvGrpSpPr>
        <p:grpSpPr>
          <a:xfrm>
            <a:off x="473581" y="1610869"/>
            <a:ext cx="3668232" cy="4882006"/>
            <a:chOff x="0" y="0"/>
            <a:chExt cx="3668232" cy="4882006"/>
          </a:xfrm>
          <a:solidFill>
            <a:srgbClr val="FFC000"/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8738190-3D8D-78C3-7AC6-F6A572BECAC8}"/>
                </a:ext>
              </a:extLst>
            </p:cNvPr>
            <p:cNvSpPr/>
            <p:nvPr/>
          </p:nvSpPr>
          <p:spPr>
            <a:xfrm>
              <a:off x="0" y="0"/>
              <a:ext cx="3668232" cy="48820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32951961-6532-4AEE-5A0A-10385EDED30C}"/>
                </a:ext>
              </a:extLst>
            </p:cNvPr>
            <p:cNvSpPr txBox="1"/>
            <p:nvPr/>
          </p:nvSpPr>
          <p:spPr>
            <a:xfrm>
              <a:off x="179068" y="179068"/>
              <a:ext cx="3310096" cy="45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400" kern="1200" dirty="0"/>
                <a:t>La captation de l’auditoire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8E0E7CE-9F30-3301-BB82-1B490A1443A1}"/>
              </a:ext>
            </a:extLst>
          </p:cNvPr>
          <p:cNvSpPr txBox="1"/>
          <p:nvPr/>
        </p:nvSpPr>
        <p:spPr>
          <a:xfrm>
            <a:off x="4905854" y="3718937"/>
            <a:ext cx="6447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suis capable de réaliser mon oral sans lire mes notes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462F192-6E31-DF26-E613-2A6BCADBAB8E}"/>
              </a:ext>
            </a:extLst>
          </p:cNvPr>
          <p:cNvSpPr txBox="1"/>
          <p:nvPr/>
        </p:nvSpPr>
        <p:spPr>
          <a:xfrm>
            <a:off x="4905854" y="4846434"/>
            <a:ext cx="6447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J’utilise mes points forts pour orienter l’oral (Humour / Originalité / Calme / Vulgarisation)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6F22D43-6CD4-C90D-5970-2641255A1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407" y="360564"/>
            <a:ext cx="2431951" cy="16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8102615-F813-A318-0890-6FBC93F38ECF}"/>
              </a:ext>
            </a:extLst>
          </p:cNvPr>
          <p:cNvSpPr txBox="1"/>
          <p:nvPr/>
        </p:nvSpPr>
        <p:spPr>
          <a:xfrm>
            <a:off x="2170323" y="112000"/>
            <a:ext cx="863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DICTION ET MISE EN SITUATION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0E75C1-FDCA-E468-6C8C-FB8686182005}"/>
              </a:ext>
            </a:extLst>
          </p:cNvPr>
          <p:cNvSpPr txBox="1"/>
          <p:nvPr/>
        </p:nvSpPr>
        <p:spPr>
          <a:xfrm>
            <a:off x="991517" y="974912"/>
            <a:ext cx="5574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Dialogue par onomatopée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7B246-62B5-6D09-73AD-FA1C8A5067AF}"/>
              </a:ext>
            </a:extLst>
          </p:cNvPr>
          <p:cNvSpPr txBox="1"/>
          <p:nvPr/>
        </p:nvSpPr>
        <p:spPr>
          <a:xfrm>
            <a:off x="506778" y="1860528"/>
            <a:ext cx="114685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Aïe ! Bof ! Quoi ? Hein ? Snif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Splatch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Pan ! Beurk ! Vlan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Pchiiitt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Wiiizz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Humm ! </a:t>
            </a:r>
          </a:p>
          <a:p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Vroum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Tchac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Tic Tac ! Dring ! Ouille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Tuuuut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Bzzz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Smack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Froutch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Vlam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Whouaaa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Pin</a:t>
            </a:r>
            <a:r>
              <a:rPr lang="fr-FR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 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! Guili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guili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Grrrr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Ding dong ! Tagada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Huuu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Groink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groink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Rrrrr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</a:p>
          <a:p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Snif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snif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Pffff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 </a:t>
            </a:r>
            <a:r>
              <a:rPr lang="fr-FR" sz="4000" b="1" dirty="0" err="1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Fschuiii</a:t>
            </a: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!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27323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A21B475-3C95-0029-8CD6-CAFFEEA830E5}"/>
              </a:ext>
            </a:extLst>
          </p:cNvPr>
          <p:cNvSpPr txBox="1"/>
          <p:nvPr/>
        </p:nvSpPr>
        <p:spPr>
          <a:xfrm>
            <a:off x="2170323" y="112000"/>
            <a:ext cx="863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DICTION ET MISE EN SITUATION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2FF937-5D9D-0E9A-7D06-7BB4E0F6EA2B}"/>
              </a:ext>
            </a:extLst>
          </p:cNvPr>
          <p:cNvSpPr txBox="1"/>
          <p:nvPr/>
        </p:nvSpPr>
        <p:spPr>
          <a:xfrm>
            <a:off x="991517" y="974912"/>
            <a:ext cx="5574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Travail sur l’articulation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275521-406A-4317-B696-A9BB16551A4A}"/>
              </a:ext>
            </a:extLst>
          </p:cNvPr>
          <p:cNvSpPr txBox="1"/>
          <p:nvPr/>
        </p:nvSpPr>
        <p:spPr>
          <a:xfrm>
            <a:off x="719768" y="1714713"/>
            <a:ext cx="10752464" cy="4684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5770880" algn="l"/>
              </a:tabLst>
            </a:pP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fr-F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« Il est vraiment très difficile de s’exprimer avec aisance et de se faire comprendre quand est posée dans notre bouche un crayon aussi beau qu’il soit !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5770880" algn="l"/>
              </a:tabLst>
            </a:pPr>
            <a:r>
              <a:rPr lang="fr-F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      « Reconquérir le mois de juin était un objectif, c’est finalement le mois d’avril qu’il faut essayer de ne pas perdre désormais… »</a:t>
            </a:r>
            <a:endParaRPr lang="fr-FR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696521"/>
            <a:ext cx="9144000" cy="2387600"/>
          </a:xfrm>
        </p:spPr>
        <p:txBody>
          <a:bodyPr/>
          <a:lstStyle/>
          <a:p>
            <a:r>
              <a:rPr lang="fr-FR" b="1" dirty="0">
                <a:solidFill>
                  <a:schemeClr val="accent2"/>
                </a:solidFill>
              </a:rPr>
              <a:t>Prendre la parole et réussir ses interventions en public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91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9E7B83F-392B-FA91-2A2B-61CE6C0CCB46}"/>
              </a:ext>
            </a:extLst>
          </p:cNvPr>
          <p:cNvSpPr txBox="1"/>
          <p:nvPr/>
        </p:nvSpPr>
        <p:spPr>
          <a:xfrm>
            <a:off x="2170323" y="123017"/>
            <a:ext cx="863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DICTION ET MISE EN SITUATION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7B2F16-B546-348E-D7A1-00552144C730}"/>
              </a:ext>
            </a:extLst>
          </p:cNvPr>
          <p:cNvSpPr txBox="1"/>
          <p:nvPr/>
        </p:nvSpPr>
        <p:spPr>
          <a:xfrm>
            <a:off x="991517" y="985929"/>
            <a:ext cx="10752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Travail sur la vitesse de lecture / Virelangues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5A5DEC-D9A8-4372-8745-1721C4F15960}"/>
              </a:ext>
            </a:extLst>
          </p:cNvPr>
          <p:cNvSpPr txBox="1"/>
          <p:nvPr/>
        </p:nvSpPr>
        <p:spPr>
          <a:xfrm>
            <a:off x="719768" y="1879966"/>
            <a:ext cx="10752464" cy="3791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5770880" algn="l"/>
              </a:tabLst>
            </a:pPr>
            <a:r>
              <a:rPr lang="fr-FR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"Le fisc fixe exprès chaque taxe excessive exclusivement au luxe et à l'exquis".</a:t>
            </a: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5770880" algn="l"/>
              </a:tabLst>
            </a:pPr>
            <a:endParaRPr lang="fr-FR" sz="4000" b="1" dirty="0">
              <a:solidFill>
                <a:srgbClr val="FF0000"/>
              </a:solidFill>
              <a:latin typeface="Arial" panose="020B060402020202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tabLst>
                <a:tab pos="5770880" algn="l"/>
              </a:tabLst>
            </a:pPr>
            <a:r>
              <a:rPr lang="fr-F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      "Natacha n'attacha pas son chat Pacha qui s'échappa ce qui fâcha Sacha".</a:t>
            </a:r>
            <a:endParaRPr lang="fr-F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44CA68-73D1-5AD8-FA77-13269B8C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6" t="27676" r="19093" b="46524"/>
          <a:stretch>
            <a:fillRect/>
          </a:stretch>
        </p:blipFill>
        <p:spPr bwMode="auto">
          <a:xfrm>
            <a:off x="661014" y="2019300"/>
            <a:ext cx="3484383" cy="430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C990C5-E62B-ADCE-3264-D7D31DC52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C278E2-3CB5-F7BF-CFEB-B66A13FDC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57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5CD7A4-1F14-6BFE-0F30-D8F06A0D4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38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73C453-40BE-3574-BAD0-7804AB50900E}"/>
              </a:ext>
            </a:extLst>
          </p:cNvPr>
          <p:cNvSpPr txBox="1"/>
          <p:nvPr/>
        </p:nvSpPr>
        <p:spPr>
          <a:xfrm>
            <a:off x="2170323" y="134034"/>
            <a:ext cx="863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METTRE DE L’INTENTION DANS UN ORAL</a:t>
            </a:r>
          </a:p>
        </p:txBody>
      </p:sp>
      <p:pic>
        <p:nvPicPr>
          <p:cNvPr id="8" name="Plastiques jetes à la mer">
            <a:hlinkClick r:id="" action="ppaction://media"/>
            <a:extLst>
              <a:ext uri="{FF2B5EF4-FFF2-40B4-BE49-F238E27FC236}">
                <a16:creationId xmlns:a16="http://schemas.microsoft.com/office/drawing/2014/main" id="{3E7C8D84-30F0-E179-D016-602E3E144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396" y="2179044"/>
            <a:ext cx="7047741" cy="396435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41858A-7221-0574-F945-1FE4E906FCAA}"/>
              </a:ext>
            </a:extLst>
          </p:cNvPr>
          <p:cNvSpPr txBox="1"/>
          <p:nvPr/>
        </p:nvSpPr>
        <p:spPr>
          <a:xfrm>
            <a:off x="991518" y="996946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Doublage</a:t>
            </a:r>
          </a:p>
        </p:txBody>
      </p:sp>
    </p:spTree>
    <p:extLst>
      <p:ext uri="{BB962C8B-B14F-4D97-AF65-F5344CB8AC3E}">
        <p14:creationId xmlns:p14="http://schemas.microsoft.com/office/powerpoint/2010/main" val="37778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tiques jetes à la mer">
            <a:hlinkClick r:id="" action="ppaction://media"/>
            <a:extLst>
              <a:ext uri="{FF2B5EF4-FFF2-40B4-BE49-F238E27FC236}">
                <a16:creationId xmlns:a16="http://schemas.microsoft.com/office/drawing/2014/main" id="{8C605D1A-B531-61D3-DE22-624AAB60D3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982" y="3104"/>
            <a:ext cx="12221982" cy="68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>
            <a:extLst>
              <a:ext uri="{FF2B5EF4-FFF2-40B4-BE49-F238E27FC236}">
                <a16:creationId xmlns:a16="http://schemas.microsoft.com/office/drawing/2014/main" id="{42F39734-A1D8-A26D-EBE4-6F3330CA9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97" y="1563298"/>
            <a:ext cx="4364703" cy="40993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u="sng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POEME 1 :</a:t>
            </a:r>
            <a:endParaRPr lang="fr-FR" sz="2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Cheval à 2 pattes, tu es mon frère</a:t>
            </a:r>
            <a:b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personne me rend fière</a:t>
            </a:r>
            <a:b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monte sur ton dos</a:t>
            </a:r>
            <a:b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nous partons au galop</a:t>
            </a:r>
            <a:b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Cheval à 2 pattes, dans les prairies</a:t>
            </a:r>
            <a:b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sommes en parfaite harmonie</a:t>
            </a:r>
            <a:b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 les matins je viens te trouver</a:t>
            </a:r>
            <a:b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toi, tu es content de me parler</a:t>
            </a: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EEC65C-0311-6B9B-A082-1BF7891342C6}"/>
              </a:ext>
            </a:extLst>
          </p:cNvPr>
          <p:cNvSpPr txBox="1"/>
          <p:nvPr/>
        </p:nvSpPr>
        <p:spPr>
          <a:xfrm>
            <a:off x="0" y="160542"/>
            <a:ext cx="863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METTRE DE L’INTENTION DANS UN ORAL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9DC8FE-B26F-7C2F-D1FC-FDFBED5898E4}"/>
              </a:ext>
            </a:extLst>
          </p:cNvPr>
          <p:cNvSpPr txBox="1"/>
          <p:nvPr/>
        </p:nvSpPr>
        <p:spPr>
          <a:xfrm>
            <a:off x="991517" y="996946"/>
            <a:ext cx="382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Du cheval au poème</a:t>
            </a:r>
          </a:p>
        </p:txBody>
      </p:sp>
      <p:sp>
        <p:nvSpPr>
          <p:cNvPr id="7" name="Zone de texte 2">
            <a:extLst>
              <a:ext uri="{FF2B5EF4-FFF2-40B4-BE49-F238E27FC236}">
                <a16:creationId xmlns:a16="http://schemas.microsoft.com/office/drawing/2014/main" id="{0855B7CC-AAD9-79C1-D64D-8F92AF6D7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0748" y="1563298"/>
            <a:ext cx="7073955" cy="409937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b="1" u="sng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POEME 2</a:t>
            </a:r>
            <a:endParaRPr lang="fr-FR" sz="28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De Planguenoual au fin fond de </a:t>
            </a:r>
            <a:r>
              <a:rPr lang="fr-FR" sz="2200" b="1" dirty="0" err="1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Tregenette</a:t>
            </a: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Tous les chevaux ici sont rassemblées</a:t>
            </a: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Ils ne veulent qu’une chose, c’est bien sur être en tête</a:t>
            </a: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Piaffer, trotter et Galoper jusqu’aux Sommets</a:t>
            </a:r>
          </a:p>
          <a:p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 Place ! Faites Place</a:t>
            </a: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Entendez-vous ce chant …d’espoir ?</a:t>
            </a: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Ce sont les cavaliers qui passent</a:t>
            </a: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r>
              <a:rPr lang="fr-FR" sz="2200" b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Et nous sommes leurs destriers</a:t>
            </a:r>
            <a:endParaRPr lang="fr-FR" sz="22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2AFCFB-F9E3-6F74-9E77-50849F289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45" y="100775"/>
            <a:ext cx="2752758" cy="14193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A64A70-0A3A-7679-A0DC-B6D2DF35D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45" y="57643"/>
            <a:ext cx="2752758" cy="141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9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/>
        </p:nvGraphicFramePr>
        <p:xfrm>
          <a:off x="2207568" y="1638266"/>
          <a:ext cx="806489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rc 6"/>
          <p:cNvSpPr/>
          <p:nvPr/>
        </p:nvSpPr>
        <p:spPr>
          <a:xfrm>
            <a:off x="3791744" y="1340768"/>
            <a:ext cx="6624736" cy="5517232"/>
          </a:xfrm>
          <a:prstGeom prst="arc">
            <a:avLst>
              <a:gd name="adj1" fmla="val 13747609"/>
              <a:gd name="adj2" fmla="val 1469787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rc 7"/>
          <p:cNvSpPr/>
          <p:nvPr/>
        </p:nvSpPr>
        <p:spPr>
          <a:xfrm rot="12669948">
            <a:off x="1528509" y="2821608"/>
            <a:ext cx="6627455" cy="3243603"/>
          </a:xfrm>
          <a:prstGeom prst="arc">
            <a:avLst>
              <a:gd name="adj1" fmla="val 11276597"/>
              <a:gd name="adj2" fmla="val 389742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517014" y="1772817"/>
            <a:ext cx="2150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L’image de soi </a:t>
            </a:r>
          </a:p>
          <a:p>
            <a:r>
              <a:rPr lang="fr-FR" dirty="0">
                <a:solidFill>
                  <a:schemeClr val="bg1"/>
                </a:solidFill>
              </a:rPr>
              <a:t>L’image de l’autre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19537" y="4911436"/>
            <a:ext cx="2150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L’image de soi </a:t>
            </a:r>
          </a:p>
          <a:p>
            <a:r>
              <a:rPr lang="fr-FR" dirty="0">
                <a:solidFill>
                  <a:schemeClr val="bg1"/>
                </a:solidFill>
              </a:rPr>
              <a:t>L’image de l’autre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471099" y="2740278"/>
            <a:ext cx="186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Perturbateurs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573243" y="5263437"/>
            <a:ext cx="1585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Filtre des émotions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5735961" y="3933056"/>
            <a:ext cx="1422706" cy="64807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Discours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67459" y="62411"/>
            <a:ext cx="9692640" cy="1325562"/>
          </a:xfrm>
        </p:spPr>
        <p:txBody>
          <a:bodyPr>
            <a:normAutofit/>
          </a:bodyPr>
          <a:lstStyle/>
          <a:p>
            <a:r>
              <a:rPr lang="fr-FR" b="1" dirty="0">
                <a:ln/>
                <a:solidFill>
                  <a:schemeClr val="accent4"/>
                </a:solidFill>
                <a:latin typeface="Idealist Sans" panose="02000000000000000000" pitchFamily="50" charset="0"/>
              </a:rPr>
              <a:t>Le circuit de l’information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122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37160"/>
            <a:r>
              <a:rPr lang="fr-FR" b="1" dirty="0">
                <a:ln/>
                <a:solidFill>
                  <a:schemeClr val="accent4"/>
                </a:solidFill>
                <a:latin typeface="Idealist Sans" panose="02000000000000000000" pitchFamily="50" charset="0"/>
              </a:rPr>
              <a:t>Quelques chiffres d’après Albert </a:t>
            </a:r>
            <a:r>
              <a:rPr lang="fr-FR" b="1" dirty="0" err="1">
                <a:ln/>
                <a:solidFill>
                  <a:schemeClr val="accent4"/>
                </a:solidFill>
                <a:latin typeface="Idealist Sans" panose="02000000000000000000" pitchFamily="50" charset="0"/>
              </a:rPr>
              <a:t>Merhabian</a:t>
            </a:r>
            <a:r>
              <a:rPr lang="fr-FR" b="1" dirty="0">
                <a:ln/>
                <a:solidFill>
                  <a:schemeClr val="accent4"/>
                </a:solidFill>
                <a:latin typeface="Idealist Sans" panose="02000000000000000000" pitchFamily="50" charset="0"/>
              </a:rPr>
              <a:t>, psychologue américain: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fr-FR" b="1" dirty="0"/>
          </a:p>
          <a:p>
            <a:pPr marL="137160" indent="0">
              <a:buNone/>
            </a:pPr>
            <a:r>
              <a:rPr lang="fr-FR" b="1" dirty="0"/>
              <a:t>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98B1B5-8D7B-E72F-B85A-6471D794FA29}"/>
              </a:ext>
            </a:extLst>
          </p:cNvPr>
          <p:cNvGrpSpPr/>
          <p:nvPr/>
        </p:nvGrpSpPr>
        <p:grpSpPr>
          <a:xfrm>
            <a:off x="632223" y="2161597"/>
            <a:ext cx="3308751" cy="3970501"/>
            <a:chOff x="632223" y="2161597"/>
            <a:chExt cx="3308751" cy="3970501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00AD23E2-F0E2-E4A7-2DE1-3A4800D32DA0}"/>
                </a:ext>
              </a:extLst>
            </p:cNvPr>
            <p:cNvSpPr/>
            <p:nvPr/>
          </p:nvSpPr>
          <p:spPr>
            <a:xfrm rot="16200000">
              <a:off x="301348" y="2492472"/>
              <a:ext cx="3970501" cy="3308751"/>
            </a:xfrm>
            <a:custGeom>
              <a:avLst/>
              <a:gdLst>
                <a:gd name="connsiteX0" fmla="*/ 0 w 3308749"/>
                <a:gd name="connsiteY0" fmla="*/ 165437 h 3970499"/>
                <a:gd name="connsiteX1" fmla="*/ 165437 w 3308749"/>
                <a:gd name="connsiteY1" fmla="*/ 0 h 3970499"/>
                <a:gd name="connsiteX2" fmla="*/ 3143312 w 3308749"/>
                <a:gd name="connsiteY2" fmla="*/ 0 h 3970499"/>
                <a:gd name="connsiteX3" fmla="*/ 3308749 w 3308749"/>
                <a:gd name="connsiteY3" fmla="*/ 165437 h 3970499"/>
                <a:gd name="connsiteX4" fmla="*/ 3308749 w 3308749"/>
                <a:gd name="connsiteY4" fmla="*/ 3805062 h 3970499"/>
                <a:gd name="connsiteX5" fmla="*/ 3143312 w 3308749"/>
                <a:gd name="connsiteY5" fmla="*/ 3970499 h 3970499"/>
                <a:gd name="connsiteX6" fmla="*/ 165437 w 3308749"/>
                <a:gd name="connsiteY6" fmla="*/ 3970499 h 3970499"/>
                <a:gd name="connsiteX7" fmla="*/ 0 w 3308749"/>
                <a:gd name="connsiteY7" fmla="*/ 3805062 h 3970499"/>
                <a:gd name="connsiteX8" fmla="*/ 0 w 3308749"/>
                <a:gd name="connsiteY8" fmla="*/ 165437 h 397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9" h="3970499">
                  <a:moveTo>
                    <a:pt x="3170884" y="1"/>
                  </a:moveTo>
                  <a:cubicBezTo>
                    <a:pt x="3247024" y="1"/>
                    <a:pt x="3308749" y="88884"/>
                    <a:pt x="3308749" y="198525"/>
                  </a:cubicBezTo>
                  <a:lnTo>
                    <a:pt x="3308749" y="3771974"/>
                  </a:lnTo>
                  <a:cubicBezTo>
                    <a:pt x="3308749" y="3881615"/>
                    <a:pt x="3247024" y="3970498"/>
                    <a:pt x="3170884" y="3970498"/>
                  </a:cubicBezTo>
                  <a:lnTo>
                    <a:pt x="137865" y="3970498"/>
                  </a:lnTo>
                  <a:cubicBezTo>
                    <a:pt x="61725" y="3970498"/>
                    <a:pt x="0" y="3881615"/>
                    <a:pt x="0" y="3771974"/>
                  </a:cubicBezTo>
                  <a:lnTo>
                    <a:pt x="0" y="198525"/>
                  </a:lnTo>
                  <a:cubicBezTo>
                    <a:pt x="0" y="88884"/>
                    <a:pt x="61725" y="1"/>
                    <a:pt x="137865" y="1"/>
                  </a:cubicBezTo>
                  <a:lnTo>
                    <a:pt x="3170884" y="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14690" tIns="109729" rIns="142241" bIns="2646999" numCol="1" spcCol="1270" anchor="t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200" b="1" kern="1200" dirty="0">
                  <a:solidFill>
                    <a:srgbClr val="FF0000"/>
                  </a:solidFill>
                </a:rPr>
                <a:t>7 %</a:t>
              </a: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2B9DE3C8-37CF-5BF2-3AB0-F4DE0CE2F2B3}"/>
                </a:ext>
              </a:extLst>
            </p:cNvPr>
            <p:cNvSpPr/>
            <p:nvPr/>
          </p:nvSpPr>
          <p:spPr>
            <a:xfrm>
              <a:off x="1293974" y="2161598"/>
              <a:ext cx="2465018" cy="3970499"/>
            </a:xfrm>
            <a:custGeom>
              <a:avLst/>
              <a:gdLst>
                <a:gd name="connsiteX0" fmla="*/ 0 w 2465018"/>
                <a:gd name="connsiteY0" fmla="*/ 0 h 3970499"/>
                <a:gd name="connsiteX1" fmla="*/ 2465018 w 2465018"/>
                <a:gd name="connsiteY1" fmla="*/ 0 h 3970499"/>
                <a:gd name="connsiteX2" fmla="*/ 2465018 w 2465018"/>
                <a:gd name="connsiteY2" fmla="*/ 3970499 h 3970499"/>
                <a:gd name="connsiteX3" fmla="*/ 0 w 2465018"/>
                <a:gd name="connsiteY3" fmla="*/ 3970499 h 3970499"/>
                <a:gd name="connsiteX4" fmla="*/ 0 w 2465018"/>
                <a:gd name="connsiteY4" fmla="*/ 0 h 397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018" h="3970499">
                  <a:moveTo>
                    <a:pt x="0" y="0"/>
                  </a:moveTo>
                  <a:lnTo>
                    <a:pt x="2465018" y="0"/>
                  </a:lnTo>
                  <a:lnTo>
                    <a:pt x="2465018" y="3970499"/>
                  </a:lnTo>
                  <a:lnTo>
                    <a:pt x="0" y="39704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96012" rIns="0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seulement de l’impact de votre message dépend des mots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A76012B-18C1-7AAA-BF1E-75EFFE056F27}"/>
              </a:ext>
            </a:extLst>
          </p:cNvPr>
          <p:cNvGrpSpPr/>
          <p:nvPr/>
        </p:nvGrpSpPr>
        <p:grpSpPr>
          <a:xfrm>
            <a:off x="4056780" y="2161597"/>
            <a:ext cx="3582252" cy="3970500"/>
            <a:chOff x="4056780" y="2161597"/>
            <a:chExt cx="3582252" cy="3970500"/>
          </a:xfrm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86C5B814-C02E-6E13-184B-B259B36B09B7}"/>
                </a:ext>
              </a:extLst>
            </p:cNvPr>
            <p:cNvSpPr/>
            <p:nvPr/>
          </p:nvSpPr>
          <p:spPr>
            <a:xfrm rot="16200000">
              <a:off x="3862656" y="2355721"/>
              <a:ext cx="3970499" cy="3582252"/>
            </a:xfrm>
            <a:custGeom>
              <a:avLst/>
              <a:gdLst>
                <a:gd name="connsiteX0" fmla="*/ 0 w 3582251"/>
                <a:gd name="connsiteY0" fmla="*/ 179113 h 3970499"/>
                <a:gd name="connsiteX1" fmla="*/ 179113 w 3582251"/>
                <a:gd name="connsiteY1" fmla="*/ 0 h 3970499"/>
                <a:gd name="connsiteX2" fmla="*/ 3403138 w 3582251"/>
                <a:gd name="connsiteY2" fmla="*/ 0 h 3970499"/>
                <a:gd name="connsiteX3" fmla="*/ 3582251 w 3582251"/>
                <a:gd name="connsiteY3" fmla="*/ 179113 h 3970499"/>
                <a:gd name="connsiteX4" fmla="*/ 3582251 w 3582251"/>
                <a:gd name="connsiteY4" fmla="*/ 3791386 h 3970499"/>
                <a:gd name="connsiteX5" fmla="*/ 3403138 w 3582251"/>
                <a:gd name="connsiteY5" fmla="*/ 3970499 h 3970499"/>
                <a:gd name="connsiteX6" fmla="*/ 179113 w 3582251"/>
                <a:gd name="connsiteY6" fmla="*/ 3970499 h 3970499"/>
                <a:gd name="connsiteX7" fmla="*/ 0 w 3582251"/>
                <a:gd name="connsiteY7" fmla="*/ 3791386 h 3970499"/>
                <a:gd name="connsiteX8" fmla="*/ 0 w 3582251"/>
                <a:gd name="connsiteY8" fmla="*/ 179113 h 397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2251" h="3970499">
                  <a:moveTo>
                    <a:pt x="3420652" y="1"/>
                  </a:moveTo>
                  <a:cubicBezTo>
                    <a:pt x="3509900" y="1"/>
                    <a:pt x="3582251" y="88884"/>
                    <a:pt x="3582251" y="198526"/>
                  </a:cubicBezTo>
                  <a:lnTo>
                    <a:pt x="3582251" y="3771973"/>
                  </a:lnTo>
                  <a:cubicBezTo>
                    <a:pt x="3582251" y="3881615"/>
                    <a:pt x="3509900" y="3970498"/>
                    <a:pt x="3420652" y="3970498"/>
                  </a:cubicBezTo>
                  <a:lnTo>
                    <a:pt x="161599" y="3970498"/>
                  </a:lnTo>
                  <a:cubicBezTo>
                    <a:pt x="72351" y="3970498"/>
                    <a:pt x="0" y="3881615"/>
                    <a:pt x="0" y="3771973"/>
                  </a:cubicBezTo>
                  <a:lnTo>
                    <a:pt x="0" y="198526"/>
                  </a:lnTo>
                  <a:cubicBezTo>
                    <a:pt x="0" y="88884"/>
                    <a:pt x="72351" y="1"/>
                    <a:pt x="161599" y="1"/>
                  </a:cubicBezTo>
                  <a:lnTo>
                    <a:pt x="3420652" y="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14689" tIns="96012" rIns="124460" bIns="2865801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b="1" kern="1200" dirty="0">
                  <a:solidFill>
                    <a:srgbClr val="FF0000"/>
                  </a:solidFill>
                </a:rPr>
                <a:t>38 %</a:t>
              </a: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BF682FC-E68D-AF8E-E5CF-A33476B908AB}"/>
                </a:ext>
              </a:extLst>
            </p:cNvPr>
            <p:cNvSpPr/>
            <p:nvPr/>
          </p:nvSpPr>
          <p:spPr>
            <a:xfrm>
              <a:off x="4753402" y="2161598"/>
              <a:ext cx="2668777" cy="3970499"/>
            </a:xfrm>
            <a:custGeom>
              <a:avLst/>
              <a:gdLst>
                <a:gd name="connsiteX0" fmla="*/ 0 w 2668777"/>
                <a:gd name="connsiteY0" fmla="*/ 0 h 3970499"/>
                <a:gd name="connsiteX1" fmla="*/ 2668777 w 2668777"/>
                <a:gd name="connsiteY1" fmla="*/ 0 h 3970499"/>
                <a:gd name="connsiteX2" fmla="*/ 2668777 w 2668777"/>
                <a:gd name="connsiteY2" fmla="*/ 3970499 h 3970499"/>
                <a:gd name="connsiteX3" fmla="*/ 0 w 2668777"/>
                <a:gd name="connsiteY3" fmla="*/ 3970499 h 3970499"/>
                <a:gd name="connsiteX4" fmla="*/ 0 w 2668777"/>
                <a:gd name="connsiteY4" fmla="*/ 0 h 397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8777" h="3970499">
                  <a:moveTo>
                    <a:pt x="0" y="0"/>
                  </a:moveTo>
                  <a:lnTo>
                    <a:pt x="2668777" y="0"/>
                  </a:lnTo>
                  <a:lnTo>
                    <a:pt x="2668777" y="3970499"/>
                  </a:lnTo>
                  <a:lnTo>
                    <a:pt x="0" y="39704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96012" rIns="0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de la communication orale est véhiculée par la voix (timbre, intonation, rythme...)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D4668B4-93D0-2DAF-3F1F-CFDAEEEF4F21}"/>
              </a:ext>
            </a:extLst>
          </p:cNvPr>
          <p:cNvGrpSpPr/>
          <p:nvPr/>
        </p:nvGrpSpPr>
        <p:grpSpPr>
          <a:xfrm>
            <a:off x="7754838" y="2161597"/>
            <a:ext cx="3308750" cy="3970500"/>
            <a:chOff x="7754838" y="2161597"/>
            <a:chExt cx="3308750" cy="3970500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DE34E50B-76D9-CEE4-7AFF-B0FA1B7A53CE}"/>
                </a:ext>
              </a:extLst>
            </p:cNvPr>
            <p:cNvSpPr/>
            <p:nvPr/>
          </p:nvSpPr>
          <p:spPr>
            <a:xfrm rot="16200000">
              <a:off x="7423963" y="2492472"/>
              <a:ext cx="3970499" cy="3308750"/>
            </a:xfrm>
            <a:custGeom>
              <a:avLst/>
              <a:gdLst>
                <a:gd name="connsiteX0" fmla="*/ 0 w 3308749"/>
                <a:gd name="connsiteY0" fmla="*/ 165437 h 3970499"/>
                <a:gd name="connsiteX1" fmla="*/ 165437 w 3308749"/>
                <a:gd name="connsiteY1" fmla="*/ 0 h 3970499"/>
                <a:gd name="connsiteX2" fmla="*/ 3143312 w 3308749"/>
                <a:gd name="connsiteY2" fmla="*/ 0 h 3970499"/>
                <a:gd name="connsiteX3" fmla="*/ 3308749 w 3308749"/>
                <a:gd name="connsiteY3" fmla="*/ 165437 h 3970499"/>
                <a:gd name="connsiteX4" fmla="*/ 3308749 w 3308749"/>
                <a:gd name="connsiteY4" fmla="*/ 3805062 h 3970499"/>
                <a:gd name="connsiteX5" fmla="*/ 3143312 w 3308749"/>
                <a:gd name="connsiteY5" fmla="*/ 3970499 h 3970499"/>
                <a:gd name="connsiteX6" fmla="*/ 165437 w 3308749"/>
                <a:gd name="connsiteY6" fmla="*/ 3970499 h 3970499"/>
                <a:gd name="connsiteX7" fmla="*/ 0 w 3308749"/>
                <a:gd name="connsiteY7" fmla="*/ 3805062 h 3970499"/>
                <a:gd name="connsiteX8" fmla="*/ 0 w 3308749"/>
                <a:gd name="connsiteY8" fmla="*/ 165437 h 397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8749" h="3970499">
                  <a:moveTo>
                    <a:pt x="3170884" y="1"/>
                  </a:moveTo>
                  <a:cubicBezTo>
                    <a:pt x="3247024" y="1"/>
                    <a:pt x="3308749" y="88884"/>
                    <a:pt x="3308749" y="198525"/>
                  </a:cubicBezTo>
                  <a:lnTo>
                    <a:pt x="3308749" y="3771974"/>
                  </a:lnTo>
                  <a:cubicBezTo>
                    <a:pt x="3308749" y="3881615"/>
                    <a:pt x="3247024" y="3970498"/>
                    <a:pt x="3170884" y="3970498"/>
                  </a:cubicBezTo>
                  <a:lnTo>
                    <a:pt x="137865" y="3970498"/>
                  </a:lnTo>
                  <a:cubicBezTo>
                    <a:pt x="61725" y="3970498"/>
                    <a:pt x="0" y="3881615"/>
                    <a:pt x="0" y="3771974"/>
                  </a:cubicBezTo>
                  <a:lnTo>
                    <a:pt x="0" y="198525"/>
                  </a:lnTo>
                  <a:cubicBezTo>
                    <a:pt x="0" y="88884"/>
                    <a:pt x="61725" y="1"/>
                    <a:pt x="137865" y="1"/>
                  </a:cubicBezTo>
                  <a:lnTo>
                    <a:pt x="3170884" y="1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714689" tIns="96013" rIns="124461" bIns="264700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 b="1" kern="1200" dirty="0">
                  <a:solidFill>
                    <a:srgbClr val="FF0000"/>
                  </a:solidFill>
                </a:rPr>
                <a:t>75%</a:t>
              </a: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B2378638-276A-D079-6C0F-5B2DA2CA3124}"/>
                </a:ext>
              </a:extLst>
            </p:cNvPr>
            <p:cNvSpPr/>
            <p:nvPr/>
          </p:nvSpPr>
          <p:spPr>
            <a:xfrm>
              <a:off x="8416588" y="2161598"/>
              <a:ext cx="2465018" cy="3970499"/>
            </a:xfrm>
            <a:custGeom>
              <a:avLst/>
              <a:gdLst>
                <a:gd name="connsiteX0" fmla="*/ 0 w 2465018"/>
                <a:gd name="connsiteY0" fmla="*/ 0 h 3970499"/>
                <a:gd name="connsiteX1" fmla="*/ 2465018 w 2465018"/>
                <a:gd name="connsiteY1" fmla="*/ 0 h 3970499"/>
                <a:gd name="connsiteX2" fmla="*/ 2465018 w 2465018"/>
                <a:gd name="connsiteY2" fmla="*/ 3970499 h 3970499"/>
                <a:gd name="connsiteX3" fmla="*/ 0 w 2465018"/>
                <a:gd name="connsiteY3" fmla="*/ 3970499 h 3970499"/>
                <a:gd name="connsiteX4" fmla="*/ 0 w 2465018"/>
                <a:gd name="connsiteY4" fmla="*/ 0 h 3970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5018" h="3970499">
                  <a:moveTo>
                    <a:pt x="0" y="0"/>
                  </a:moveTo>
                  <a:lnTo>
                    <a:pt x="2465018" y="0"/>
                  </a:lnTo>
                  <a:lnTo>
                    <a:pt x="2465018" y="3970499"/>
                  </a:lnTo>
                  <a:lnTo>
                    <a:pt x="0" y="397049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116586" rIns="0" bIns="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34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du jugement de votre auditoire dans les 30 premières secondes est influencé par votre voix</a:t>
              </a:r>
            </a:p>
          </p:txBody>
        </p:sp>
      </p:grpSp>
      <p:sp>
        <p:nvSpPr>
          <p:cNvPr id="14" name="Organigramme : Extraire 13">
            <a:extLst>
              <a:ext uri="{FF2B5EF4-FFF2-40B4-BE49-F238E27FC236}">
                <a16:creationId xmlns:a16="http://schemas.microsoft.com/office/drawing/2014/main" id="{2D0B98EA-ACF6-7E94-5693-3AA8F76A7E46}"/>
              </a:ext>
            </a:extLst>
          </p:cNvPr>
          <p:cNvSpPr/>
          <p:nvPr/>
        </p:nvSpPr>
        <p:spPr>
          <a:xfrm rot="5400000">
            <a:off x="7479516" y="5318540"/>
            <a:ext cx="583731" cy="496312"/>
          </a:xfrm>
          <a:prstGeom prst="flowChartExtra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11" name="Organigramme : Extraire 10">
            <a:extLst>
              <a:ext uri="{FF2B5EF4-FFF2-40B4-BE49-F238E27FC236}">
                <a16:creationId xmlns:a16="http://schemas.microsoft.com/office/drawing/2014/main" id="{D262234C-E204-2E27-55E7-1239FA1A9977}"/>
              </a:ext>
            </a:extLst>
          </p:cNvPr>
          <p:cNvSpPr/>
          <p:nvPr/>
        </p:nvSpPr>
        <p:spPr>
          <a:xfrm rot="5400000">
            <a:off x="3781459" y="5318540"/>
            <a:ext cx="583731" cy="496312"/>
          </a:xfrm>
          <a:prstGeom prst="flowChartExtra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6755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5546" y="185007"/>
            <a:ext cx="9692640" cy="975008"/>
          </a:xfrm>
        </p:spPr>
        <p:txBody>
          <a:bodyPr>
            <a:normAutofit/>
          </a:bodyPr>
          <a:lstStyle/>
          <a:p>
            <a:r>
              <a:rPr lang="fr-FR" b="1" dirty="0">
                <a:ln/>
                <a:solidFill>
                  <a:schemeClr val="accent4"/>
                </a:solidFill>
                <a:latin typeface="Idealist Sans" panose="02000000000000000000" pitchFamily="50" charset="0"/>
              </a:rPr>
              <a:t>Les mots et les attitudes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047432"/>
              </p:ext>
            </p:extLst>
          </p:nvPr>
        </p:nvGraphicFramePr>
        <p:xfrm>
          <a:off x="1792522" y="1388587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llipse 7"/>
          <p:cNvSpPr/>
          <p:nvPr/>
        </p:nvSpPr>
        <p:spPr>
          <a:xfrm>
            <a:off x="6688564" y="1267593"/>
            <a:ext cx="2051399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 corps, les yeux, le mouvement</a:t>
            </a:r>
          </a:p>
        </p:txBody>
      </p:sp>
      <p:sp>
        <p:nvSpPr>
          <p:cNvPr id="9" name="Ellipse 8"/>
          <p:cNvSpPr/>
          <p:nvPr/>
        </p:nvSpPr>
        <p:spPr>
          <a:xfrm>
            <a:off x="3037346" y="5206217"/>
            <a:ext cx="1584176" cy="136815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 choix des mots, leur sens</a:t>
            </a:r>
          </a:p>
        </p:txBody>
      </p:sp>
      <p:sp>
        <p:nvSpPr>
          <p:cNvPr id="10" name="Ellipse 9"/>
          <p:cNvSpPr/>
          <p:nvPr/>
        </p:nvSpPr>
        <p:spPr>
          <a:xfrm>
            <a:off x="7473242" y="5251055"/>
            <a:ext cx="1584176" cy="136815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Le ton,  le volume, le rythme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957226" y="1592063"/>
            <a:ext cx="18722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75% du jugement de votre auditoire dans les 30 premières secondes passe par la voix</a:t>
            </a:r>
          </a:p>
        </p:txBody>
      </p:sp>
    </p:spTree>
    <p:extLst>
      <p:ext uri="{BB962C8B-B14F-4D97-AF65-F5344CB8AC3E}">
        <p14:creationId xmlns:p14="http://schemas.microsoft.com/office/powerpoint/2010/main" val="4170181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2852737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Optimiser sa communication non verbale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F9F8CA-6F9B-F782-5E6D-4C8F1434009A}"/>
              </a:ext>
            </a:extLst>
          </p:cNvPr>
          <p:cNvSpPr/>
          <p:nvPr/>
        </p:nvSpPr>
        <p:spPr>
          <a:xfrm>
            <a:off x="6348070" y="2668772"/>
            <a:ext cx="4114799" cy="26709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bg1"/>
                </a:solidFill>
              </a:rPr>
              <a:t>La position, la gestuelle, les yeux</a:t>
            </a:r>
          </a:p>
        </p:txBody>
      </p:sp>
    </p:spTree>
    <p:extLst>
      <p:ext uri="{BB962C8B-B14F-4D97-AF65-F5344CB8AC3E}">
        <p14:creationId xmlns:p14="http://schemas.microsoft.com/office/powerpoint/2010/main" val="168023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8D14709-8CDA-BBB1-FED9-AB836E9F1EAF}"/>
              </a:ext>
            </a:extLst>
          </p:cNvPr>
          <p:cNvGrpSpPr/>
          <p:nvPr/>
        </p:nvGrpSpPr>
        <p:grpSpPr>
          <a:xfrm>
            <a:off x="9382000" y="365374"/>
            <a:ext cx="1971800" cy="1989252"/>
            <a:chOff x="3621541" y="46567"/>
            <a:chExt cx="1971800" cy="19892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855D09-9E0A-B501-8E93-410D8F95D51C}"/>
                </a:ext>
              </a:extLst>
            </p:cNvPr>
            <p:cNvSpPr/>
            <p:nvPr/>
          </p:nvSpPr>
          <p:spPr>
            <a:xfrm>
              <a:off x="3621541" y="365125"/>
              <a:ext cx="1971800" cy="1670694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5AAC5F0-66CD-FD3A-E2C9-5B9228B6D6E5}"/>
                </a:ext>
              </a:extLst>
            </p:cNvPr>
            <p:cNvGrpSpPr/>
            <p:nvPr/>
          </p:nvGrpSpPr>
          <p:grpSpPr>
            <a:xfrm>
              <a:off x="3621541" y="46567"/>
              <a:ext cx="1971800" cy="287686"/>
              <a:chOff x="0" y="32820"/>
              <a:chExt cx="1971800" cy="28768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3D61CD0-65F3-F274-C1BB-2A526D173101}"/>
                  </a:ext>
                </a:extLst>
              </p:cNvPr>
              <p:cNvSpPr/>
              <p:nvPr/>
            </p:nvSpPr>
            <p:spPr>
              <a:xfrm>
                <a:off x="0" y="32820"/>
                <a:ext cx="1971800" cy="287686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7A8E35E-B5EA-F959-0814-49C4680FBE58}"/>
                  </a:ext>
                </a:extLst>
              </p:cNvPr>
              <p:cNvSpPr txBox="1"/>
              <p:nvPr/>
            </p:nvSpPr>
            <p:spPr>
              <a:xfrm>
                <a:off x="0" y="32820"/>
                <a:ext cx="1971800" cy="2876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300" kern="1200" dirty="0"/>
                  <a:t>Le sphinx</a:t>
                </a:r>
              </a:p>
            </p:txBody>
          </p:sp>
        </p:grp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0C8F1E4-6543-ABFC-27B3-355788DE2FE9}"/>
              </a:ext>
            </a:extLst>
          </p:cNvPr>
          <p:cNvSpPr txBox="1"/>
          <p:nvPr/>
        </p:nvSpPr>
        <p:spPr>
          <a:xfrm>
            <a:off x="4905854" y="2250842"/>
            <a:ext cx="43806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suis posé(e), la tête haute, j’attends et j’entends</a:t>
            </a:r>
          </a:p>
          <a:p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9E2F55C-E54C-8A21-FAD4-C568538D5FF8}"/>
              </a:ext>
            </a:extLst>
          </p:cNvPr>
          <p:cNvGrpSpPr/>
          <p:nvPr/>
        </p:nvGrpSpPr>
        <p:grpSpPr>
          <a:xfrm>
            <a:off x="473581" y="1610869"/>
            <a:ext cx="3668232" cy="4882006"/>
            <a:chOff x="0" y="0"/>
            <a:chExt cx="3668232" cy="4882006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8738190-3D8D-78C3-7AC6-F6A572BECAC8}"/>
                </a:ext>
              </a:extLst>
            </p:cNvPr>
            <p:cNvSpPr/>
            <p:nvPr/>
          </p:nvSpPr>
          <p:spPr>
            <a:xfrm>
              <a:off x="0" y="0"/>
              <a:ext cx="3668232" cy="488200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32951961-6532-4AEE-5A0A-10385EDED30C}"/>
                </a:ext>
              </a:extLst>
            </p:cNvPr>
            <p:cNvSpPr txBox="1"/>
            <p:nvPr/>
          </p:nvSpPr>
          <p:spPr>
            <a:xfrm>
              <a:off x="179068" y="179068"/>
              <a:ext cx="3310096" cy="4523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500" kern="1200"/>
                <a:t>La position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68E0E7CE-9F30-3301-BB82-1B490A1443A1}"/>
              </a:ext>
            </a:extLst>
          </p:cNvPr>
          <p:cNvSpPr txBox="1"/>
          <p:nvPr/>
        </p:nvSpPr>
        <p:spPr>
          <a:xfrm>
            <a:off x="4826216" y="3673874"/>
            <a:ext cx="6447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positionne mon corps face à l’auditoire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462F192-6E31-DF26-E613-2A6BCADBAB8E}"/>
              </a:ext>
            </a:extLst>
          </p:cNvPr>
          <p:cNvSpPr txBox="1"/>
          <p:nvPr/>
        </p:nvSpPr>
        <p:spPr>
          <a:xfrm>
            <a:off x="4826216" y="4799668"/>
            <a:ext cx="6447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 fais attention aux mouvements et déplacements parasites</a:t>
            </a:r>
          </a:p>
        </p:txBody>
      </p:sp>
    </p:spTree>
    <p:extLst>
      <p:ext uri="{BB962C8B-B14F-4D97-AF65-F5344CB8AC3E}">
        <p14:creationId xmlns:p14="http://schemas.microsoft.com/office/powerpoint/2010/main" val="337208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5">
            <a:extLst>
              <a:ext uri="{FF2B5EF4-FFF2-40B4-BE49-F238E27FC236}">
                <a16:creationId xmlns:a16="http://schemas.microsoft.com/office/drawing/2014/main" id="{E8677DC3-BC14-3F76-1F7E-5B8E1FF473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160698"/>
              </p:ext>
            </p:extLst>
          </p:nvPr>
        </p:nvGraphicFramePr>
        <p:xfrm>
          <a:off x="411125" y="1691322"/>
          <a:ext cx="10543388" cy="488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E5C68AF4-2A2C-5A2B-AE53-AFA973202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A014046-E58E-B8A7-9ECC-4453E5D99565}"/>
              </a:ext>
            </a:extLst>
          </p:cNvPr>
          <p:cNvGrpSpPr/>
          <p:nvPr/>
        </p:nvGrpSpPr>
        <p:grpSpPr>
          <a:xfrm>
            <a:off x="9355973" y="365125"/>
            <a:ext cx="2180418" cy="2043375"/>
            <a:chOff x="4486196" y="4514921"/>
            <a:chExt cx="2180418" cy="204337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43841D7-1643-A2F0-E194-957FA7554A67}"/>
                </a:ext>
              </a:extLst>
            </p:cNvPr>
            <p:cNvGrpSpPr/>
            <p:nvPr/>
          </p:nvGrpSpPr>
          <p:grpSpPr>
            <a:xfrm>
              <a:off x="4604064" y="4514921"/>
              <a:ext cx="1985382" cy="319111"/>
              <a:chOff x="2795339" y="1253816"/>
              <a:chExt cx="1827522" cy="26663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CF7EF9B-3F36-6124-2B13-98CE2D717BF0}"/>
                  </a:ext>
                </a:extLst>
              </p:cNvPr>
              <p:cNvSpPr/>
              <p:nvPr/>
            </p:nvSpPr>
            <p:spPr>
              <a:xfrm>
                <a:off x="2795339" y="1253816"/>
                <a:ext cx="1827522" cy="266636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E3603AA-CFD4-FD1A-7453-E3690222903A}"/>
                  </a:ext>
                </a:extLst>
              </p:cNvPr>
              <p:cNvSpPr txBox="1"/>
              <p:nvPr/>
            </p:nvSpPr>
            <p:spPr>
              <a:xfrm>
                <a:off x="2795339" y="1253816"/>
                <a:ext cx="1827522" cy="2666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kern="1200" dirty="0"/>
                  <a:t>L’arbre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394578-1277-EFC2-82FD-785AE6A7F978}"/>
                </a:ext>
              </a:extLst>
            </p:cNvPr>
            <p:cNvSpPr/>
            <p:nvPr/>
          </p:nvSpPr>
          <p:spPr>
            <a:xfrm>
              <a:off x="4486196" y="4896461"/>
              <a:ext cx="2180418" cy="1661835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9000" b="-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F8EFB09A-B805-1E41-6185-7841A8ABAE48}"/>
              </a:ext>
            </a:extLst>
          </p:cNvPr>
          <p:cNvSpPr txBox="1"/>
          <p:nvPr/>
        </p:nvSpPr>
        <p:spPr>
          <a:xfrm>
            <a:off x="4687786" y="2470929"/>
            <a:ext cx="68485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Je tiens grâce à mes racines et je me sers de mes branches pour aller au vent</a:t>
            </a:r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08F86A-BAC8-298C-3DC3-93F139E9E131}"/>
              </a:ext>
            </a:extLst>
          </p:cNvPr>
          <p:cNvSpPr txBox="1"/>
          <p:nvPr/>
        </p:nvSpPr>
        <p:spPr>
          <a:xfrm>
            <a:off x="4678261" y="4383629"/>
            <a:ext cx="726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J’utilise Le langage corporel (Corps en avant /mains / expressions du visage / Bonne humeur) pour tenter de convaincre</a:t>
            </a:r>
          </a:p>
        </p:txBody>
      </p:sp>
    </p:spTree>
    <p:extLst>
      <p:ext uri="{BB962C8B-B14F-4D97-AF65-F5344CB8AC3E}">
        <p14:creationId xmlns:p14="http://schemas.microsoft.com/office/powerpoint/2010/main" val="35866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5">
            <a:extLst>
              <a:ext uri="{FF2B5EF4-FFF2-40B4-BE49-F238E27FC236}">
                <a16:creationId xmlns:a16="http://schemas.microsoft.com/office/drawing/2014/main" id="{E8677DC3-BC14-3F76-1F7E-5B8E1FF473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092166"/>
              </p:ext>
            </p:extLst>
          </p:nvPr>
        </p:nvGraphicFramePr>
        <p:xfrm>
          <a:off x="438913" y="1691322"/>
          <a:ext cx="10515600" cy="488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re 1">
            <a:extLst>
              <a:ext uri="{FF2B5EF4-FFF2-40B4-BE49-F238E27FC236}">
                <a16:creationId xmlns:a16="http://schemas.microsoft.com/office/drawing/2014/main" id="{F79BFA02-FE10-784E-C1DC-8706C2F0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r-FR" b="1" spc="0" dirty="0">
                <a:ln/>
                <a:solidFill>
                  <a:schemeClr val="accent4"/>
                </a:solidFill>
              </a:rPr>
              <a:t>Par…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588E666-60AE-FF46-D68F-76CB41C9383A}"/>
              </a:ext>
            </a:extLst>
          </p:cNvPr>
          <p:cNvGrpSpPr/>
          <p:nvPr/>
        </p:nvGrpSpPr>
        <p:grpSpPr>
          <a:xfrm>
            <a:off x="9460453" y="365125"/>
            <a:ext cx="1985382" cy="2206554"/>
            <a:chOff x="5182239" y="2507148"/>
            <a:chExt cx="1827522" cy="184370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9F9245-251F-2C1B-9A88-DA451CA91369}"/>
                </a:ext>
              </a:extLst>
            </p:cNvPr>
            <p:cNvSpPr/>
            <p:nvPr/>
          </p:nvSpPr>
          <p:spPr>
            <a:xfrm>
              <a:off x="5182239" y="2802404"/>
              <a:ext cx="1827522" cy="1548448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AA4479D-A24A-5CD9-5134-54BA796501C6}"/>
                </a:ext>
              </a:extLst>
            </p:cNvPr>
            <p:cNvGrpSpPr/>
            <p:nvPr/>
          </p:nvGrpSpPr>
          <p:grpSpPr>
            <a:xfrm>
              <a:off x="5182239" y="2507148"/>
              <a:ext cx="1827522" cy="266636"/>
              <a:chOff x="2795339" y="1253816"/>
              <a:chExt cx="1827522" cy="26663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8B766D1-24CD-04EA-9EE8-DA937A6F3EAD}"/>
                  </a:ext>
                </a:extLst>
              </p:cNvPr>
              <p:cNvSpPr/>
              <p:nvPr/>
            </p:nvSpPr>
            <p:spPr>
              <a:xfrm>
                <a:off x="2795339" y="1253816"/>
                <a:ext cx="1827522" cy="266636"/>
              </a:xfrm>
              <a:prstGeom prst="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F323DE0-68C3-9C46-F219-7A02948E83B9}"/>
                  </a:ext>
                </a:extLst>
              </p:cNvPr>
              <p:cNvSpPr txBox="1"/>
              <p:nvPr/>
            </p:nvSpPr>
            <p:spPr>
              <a:xfrm>
                <a:off x="2795339" y="1253816"/>
                <a:ext cx="1827522" cy="2666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fr-FR" sz="1600" kern="1200" dirty="0"/>
                  <a:t>Le triangle magique</a:t>
                </a:r>
              </a:p>
            </p:txBody>
          </p:sp>
        </p:grp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A94CF147-697D-3786-1255-64EAE17348C1}"/>
              </a:ext>
            </a:extLst>
          </p:cNvPr>
          <p:cNvSpPr txBox="1"/>
          <p:nvPr/>
        </p:nvSpPr>
        <p:spPr>
          <a:xfrm>
            <a:off x="4710223" y="4912065"/>
            <a:ext cx="72961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3200" dirty="0"/>
              <a:t>J’ai 3 points devant moi qui forme un triangle et qui me permettent de passer d’un point à un autre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4D1F6C-1727-F858-6219-050BD38A4A81}"/>
              </a:ext>
            </a:extLst>
          </p:cNvPr>
          <p:cNvSpPr txBox="1"/>
          <p:nvPr/>
        </p:nvSpPr>
        <p:spPr>
          <a:xfrm>
            <a:off x="4727881" y="2451313"/>
            <a:ext cx="6752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Je regarder le visage de mon interlocuteur, mais sans insister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D11F2A3-F2D3-AE28-1935-5F179F9BBD5E}"/>
              </a:ext>
            </a:extLst>
          </p:cNvPr>
          <p:cNvSpPr txBox="1"/>
          <p:nvPr/>
        </p:nvSpPr>
        <p:spPr>
          <a:xfrm>
            <a:off x="4710223" y="3620134"/>
            <a:ext cx="72961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r-FR" sz="2400" dirty="0">
                <a:solidFill>
                  <a:srgbClr val="FF0000"/>
                </a:solidFill>
              </a:rPr>
              <a:t>Le contact visuel sera déplaisant si le récepteur : </a:t>
            </a:r>
          </a:p>
          <a:p>
            <a:pPr lvl="1"/>
            <a:r>
              <a:rPr lang="fr-FR" sz="2400" dirty="0">
                <a:solidFill>
                  <a:srgbClr val="FF0000"/>
                </a:solidFill>
              </a:rPr>
              <a:t>·  détourne constamment son regard de l’émetteur  </a:t>
            </a:r>
          </a:p>
          <a:p>
            <a:pPr lvl="1"/>
            <a:r>
              <a:rPr lang="fr-FR" sz="2400" dirty="0">
                <a:solidFill>
                  <a:srgbClr val="FF0000"/>
                </a:solidFill>
              </a:rPr>
              <a:t>·  le fixe constamment </a:t>
            </a:r>
          </a:p>
        </p:txBody>
      </p:sp>
    </p:spTree>
    <p:extLst>
      <p:ext uri="{BB962C8B-B14F-4D97-AF65-F5344CB8AC3E}">
        <p14:creationId xmlns:p14="http://schemas.microsoft.com/office/powerpoint/2010/main" val="11779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1021</Words>
  <Application>Microsoft Office PowerPoint</Application>
  <PresentationFormat>Grand écran</PresentationFormat>
  <Paragraphs>140</Paragraphs>
  <Slides>23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Idealist Sans</vt:lpstr>
      <vt:lpstr>Times New Roman</vt:lpstr>
      <vt:lpstr>Thème Office</vt:lpstr>
      <vt:lpstr>Présentation PowerPoint</vt:lpstr>
      <vt:lpstr>Prendre la parole et réussir ses interventions en public</vt:lpstr>
      <vt:lpstr>Le circuit de l’information</vt:lpstr>
      <vt:lpstr>Quelques chiffres d’après Albert Merhabian, psychologue américain:</vt:lpstr>
      <vt:lpstr>Les mots et les attitudes</vt:lpstr>
      <vt:lpstr>Optimiser sa communication non verbale</vt:lpstr>
      <vt:lpstr>Par…</vt:lpstr>
      <vt:lpstr>Par…</vt:lpstr>
      <vt:lpstr>Par…</vt:lpstr>
      <vt:lpstr>Optimiser sa communication para verbale</vt:lpstr>
      <vt:lpstr>Par…</vt:lpstr>
      <vt:lpstr>Par…</vt:lpstr>
      <vt:lpstr>Par…</vt:lpstr>
      <vt:lpstr>Optimiser sa communication verbale</vt:lpstr>
      <vt:lpstr>Par…</vt:lpstr>
      <vt:lpstr>Par…</vt:lpstr>
      <vt:lpstr>Par…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Xavier TREHOREL</dc:creator>
  <cp:lastModifiedBy>Xavier TREHOREL</cp:lastModifiedBy>
  <cp:revision>22</cp:revision>
  <dcterms:created xsi:type="dcterms:W3CDTF">2022-05-20T09:03:32Z</dcterms:created>
  <dcterms:modified xsi:type="dcterms:W3CDTF">2023-06-11T17:23:19Z</dcterms:modified>
</cp:coreProperties>
</file>