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hangesInfos/changesInfo1.xml" ContentType="application/vnd.ms-powerpoint.changesinfo+xml"/>
  <Override PartName="/ppt/slides/slide7.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2"/>
  </p:notesMasterIdLst>
  <p:sldIdLst>
    <p:sldId id="266" r:id="rId5"/>
    <p:sldId id="270" r:id="rId6"/>
    <p:sldId id="272" r:id="rId7"/>
    <p:sldId id="273" r:id="rId8"/>
    <p:sldId id="267" r:id="rId9"/>
    <p:sldId id="271" r:id="rId10"/>
    <p:sldId id="268"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7E7FF"/>
    <a:srgbClr val="77FDB0"/>
    <a:srgbClr val="D3D3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D5C500-A29B-4424-B96B-1EF592CC5DC1}" v="12" dt="2021-03-05T15:54:54.41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971" autoAdjust="0"/>
    <p:restoredTop sz="86768" autoAdjust="0"/>
  </p:normalViewPr>
  <p:slideViewPr>
    <p:cSldViewPr snapToGrid="0">
      <p:cViewPr>
        <p:scale>
          <a:sx n="70" d="100"/>
          <a:sy n="70" d="100"/>
        </p:scale>
        <p:origin x="-432" y="216"/>
      </p:cViewPr>
      <p:guideLst>
        <p:guide orient="horz" pos="2160"/>
        <p:guide pos="3840"/>
      </p:guideLst>
    </p:cSldViewPr>
  </p:slideViewPr>
  <p:notesTextViewPr>
    <p:cViewPr>
      <p:scale>
        <a:sx n="150" d="100"/>
        <a:sy n="15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ulette, Angèle" userId="753a77da-e67f-4c3e-a06d-0dde63d34880" providerId="ADAL" clId="{D4D5C500-A29B-4424-B96B-1EF592CC5DC1}"/>
    <pc:docChg chg="custSel modSld">
      <pc:chgData name="Roulette, Angèle" userId="753a77da-e67f-4c3e-a06d-0dde63d34880" providerId="ADAL" clId="{D4D5C500-A29B-4424-B96B-1EF592CC5DC1}" dt="2021-03-05T15:54:54.410" v="27"/>
      <pc:docMkLst>
        <pc:docMk/>
      </pc:docMkLst>
      <pc:sldChg chg="addSp delSp modSp mod">
        <pc:chgData name="Roulette, Angèle" userId="753a77da-e67f-4c3e-a06d-0dde63d34880" providerId="ADAL" clId="{D4D5C500-A29B-4424-B96B-1EF592CC5DC1}" dt="2021-03-05T15:54:12.797" v="21" actId="12788"/>
        <pc:sldMkLst>
          <pc:docMk/>
          <pc:sldMk cId="3096102362" sldId="266"/>
        </pc:sldMkLst>
        <pc:spChg chg="mod">
          <ac:chgData name="Roulette, Angèle" userId="753a77da-e67f-4c3e-a06d-0dde63d34880" providerId="ADAL" clId="{D4D5C500-A29B-4424-B96B-1EF592CC5DC1}" dt="2021-03-05T15:50:41.034" v="0" actId="2711"/>
          <ac:spMkLst>
            <pc:docMk/>
            <pc:sldMk cId="3096102362" sldId="266"/>
            <ac:spMk id="2" creationId="{D7CF7AC6-B026-4BD7-A3DB-A93AA2C52F76}"/>
          </ac:spMkLst>
        </pc:spChg>
        <pc:spChg chg="mod">
          <ac:chgData name="Roulette, Angèle" userId="753a77da-e67f-4c3e-a06d-0dde63d34880" providerId="ADAL" clId="{D4D5C500-A29B-4424-B96B-1EF592CC5DC1}" dt="2021-03-05T15:50:41.034" v="0" actId="2711"/>
          <ac:spMkLst>
            <pc:docMk/>
            <pc:sldMk cId="3096102362" sldId="266"/>
            <ac:spMk id="3" creationId="{D6CC5F81-45E8-4CE8-9FF9-F8BC28A8D511}"/>
          </ac:spMkLst>
        </pc:spChg>
        <pc:spChg chg="mod">
          <ac:chgData name="Roulette, Angèle" userId="753a77da-e67f-4c3e-a06d-0dde63d34880" providerId="ADAL" clId="{D4D5C500-A29B-4424-B96B-1EF592CC5DC1}" dt="2021-03-05T15:50:41.034" v="0" actId="2711"/>
          <ac:spMkLst>
            <pc:docMk/>
            <pc:sldMk cId="3096102362" sldId="266"/>
            <ac:spMk id="7" creationId="{021D6664-9FE1-4D39-BC7B-6E7D2D38FEDC}"/>
          </ac:spMkLst>
        </pc:spChg>
        <pc:spChg chg="del mod">
          <ac:chgData name="Roulette, Angèle" userId="753a77da-e67f-4c3e-a06d-0dde63d34880" providerId="ADAL" clId="{D4D5C500-A29B-4424-B96B-1EF592CC5DC1}" dt="2021-03-05T15:52:57.687" v="11" actId="478"/>
          <ac:spMkLst>
            <pc:docMk/>
            <pc:sldMk cId="3096102362" sldId="266"/>
            <ac:spMk id="9" creationId="{BB5A07FE-1B5E-4636-9575-AE801C9343CB}"/>
          </ac:spMkLst>
        </pc:spChg>
        <pc:spChg chg="mod">
          <ac:chgData name="Roulette, Angèle" userId="753a77da-e67f-4c3e-a06d-0dde63d34880" providerId="ADAL" clId="{D4D5C500-A29B-4424-B96B-1EF592CC5DC1}" dt="2021-03-05T15:50:41.034" v="0" actId="2711"/>
          <ac:spMkLst>
            <pc:docMk/>
            <pc:sldMk cId="3096102362" sldId="266"/>
            <ac:spMk id="10" creationId="{B95BD92F-A87E-4162-A946-A64BD75DF431}"/>
          </ac:spMkLst>
        </pc:spChg>
        <pc:spChg chg="mod">
          <ac:chgData name="Roulette, Angèle" userId="753a77da-e67f-4c3e-a06d-0dde63d34880" providerId="ADAL" clId="{D4D5C500-A29B-4424-B96B-1EF592CC5DC1}" dt="2021-03-05T15:50:57.077" v="2" actId="2711"/>
          <ac:spMkLst>
            <pc:docMk/>
            <pc:sldMk cId="3096102362" sldId="266"/>
            <ac:spMk id="11" creationId="{2A39535B-1A9C-4061-956D-12CA05CA8092}"/>
          </ac:spMkLst>
        </pc:spChg>
        <pc:spChg chg="mod">
          <ac:chgData name="Roulette, Angèle" userId="753a77da-e67f-4c3e-a06d-0dde63d34880" providerId="ADAL" clId="{D4D5C500-A29B-4424-B96B-1EF592CC5DC1}" dt="2021-03-05T15:50:41.034" v="0" actId="2711"/>
          <ac:spMkLst>
            <pc:docMk/>
            <pc:sldMk cId="3096102362" sldId="266"/>
            <ac:spMk id="13" creationId="{1DB9D6F8-BF7B-4B6F-B2A1-78207C8E0EEA}"/>
          </ac:spMkLst>
        </pc:spChg>
        <pc:spChg chg="add del mod">
          <ac:chgData name="Roulette, Angèle" userId="753a77da-e67f-4c3e-a06d-0dde63d34880" providerId="ADAL" clId="{D4D5C500-A29B-4424-B96B-1EF592CC5DC1}" dt="2021-03-05T15:54:01.430" v="17" actId="478"/>
          <ac:spMkLst>
            <pc:docMk/>
            <pc:sldMk cId="3096102362" sldId="266"/>
            <ac:spMk id="21" creationId="{CDE1F22F-584D-42C5-B56E-71895B4B308E}"/>
          </ac:spMkLst>
        </pc:spChg>
        <pc:spChg chg="mod">
          <ac:chgData name="Roulette, Angèle" userId="753a77da-e67f-4c3e-a06d-0dde63d34880" providerId="ADAL" clId="{D4D5C500-A29B-4424-B96B-1EF592CC5DC1}" dt="2021-03-05T15:50:41.034" v="0" actId="2711"/>
          <ac:spMkLst>
            <pc:docMk/>
            <pc:sldMk cId="3096102362" sldId="266"/>
            <ac:spMk id="22" creationId="{C3430A33-71B2-4AEE-A35B-405AD343F224}"/>
          </ac:spMkLst>
        </pc:spChg>
        <pc:spChg chg="add mod">
          <ac:chgData name="Roulette, Angèle" userId="753a77da-e67f-4c3e-a06d-0dde63d34880" providerId="ADAL" clId="{D4D5C500-A29B-4424-B96B-1EF592CC5DC1}" dt="2021-03-05T15:54:12.797" v="21" actId="12788"/>
          <ac:spMkLst>
            <pc:docMk/>
            <pc:sldMk cId="3096102362" sldId="266"/>
            <ac:spMk id="23" creationId="{0922FED3-F7E3-4672-B7A6-B4BA5B5B23AA}"/>
          </ac:spMkLst>
        </pc:spChg>
        <pc:spChg chg="mod">
          <ac:chgData name="Roulette, Angèle" userId="753a77da-e67f-4c3e-a06d-0dde63d34880" providerId="ADAL" clId="{D4D5C500-A29B-4424-B96B-1EF592CC5DC1}" dt="2021-03-05T15:50:41.034" v="0" actId="2711"/>
          <ac:spMkLst>
            <pc:docMk/>
            <pc:sldMk cId="3096102362" sldId="266"/>
            <ac:spMk id="29" creationId="{96F7D995-E9CE-434A-A695-111A70F75A08}"/>
          </ac:spMkLst>
        </pc:spChg>
        <pc:spChg chg="mod">
          <ac:chgData name="Roulette, Angèle" userId="753a77da-e67f-4c3e-a06d-0dde63d34880" providerId="ADAL" clId="{D4D5C500-A29B-4424-B96B-1EF592CC5DC1}" dt="2021-03-05T15:50:57.077" v="2" actId="2711"/>
          <ac:spMkLst>
            <pc:docMk/>
            <pc:sldMk cId="3096102362" sldId="266"/>
            <ac:spMk id="30" creationId="{42981E1A-E681-4FFF-8092-CBF779A065A5}"/>
          </ac:spMkLst>
        </pc:spChg>
        <pc:grpChg chg="mod">
          <ac:chgData name="Roulette, Angèle" userId="753a77da-e67f-4c3e-a06d-0dde63d34880" providerId="ADAL" clId="{D4D5C500-A29B-4424-B96B-1EF592CC5DC1}" dt="2021-03-05T15:50:41.034" v="0" actId="2711"/>
          <ac:grpSpMkLst>
            <pc:docMk/>
            <pc:sldMk cId="3096102362" sldId="266"/>
            <ac:grpSpMk id="20" creationId="{7D7DB374-FF2C-4FC8-9F39-47D796A7B710}"/>
          </ac:grpSpMkLst>
        </pc:grpChg>
        <pc:picChg chg="mod">
          <ac:chgData name="Roulette, Angèle" userId="753a77da-e67f-4c3e-a06d-0dde63d34880" providerId="ADAL" clId="{D4D5C500-A29B-4424-B96B-1EF592CC5DC1}" dt="2021-03-05T15:50:41.034" v="0" actId="2711"/>
          <ac:picMkLst>
            <pc:docMk/>
            <pc:sldMk cId="3096102362" sldId="266"/>
            <ac:picMk id="8" creationId="{57C4C5EA-97D2-47ED-8592-04E7E5F93332}"/>
          </ac:picMkLst>
        </pc:picChg>
        <pc:picChg chg="mod">
          <ac:chgData name="Roulette, Angèle" userId="753a77da-e67f-4c3e-a06d-0dde63d34880" providerId="ADAL" clId="{D4D5C500-A29B-4424-B96B-1EF592CC5DC1}" dt="2021-03-05T15:50:41.034" v="0" actId="2711"/>
          <ac:picMkLst>
            <pc:docMk/>
            <pc:sldMk cId="3096102362" sldId="266"/>
            <ac:picMk id="19" creationId="{762EED9A-B148-4ECA-BB3B-8348880104EC}"/>
          </ac:picMkLst>
        </pc:picChg>
      </pc:sldChg>
      <pc:sldChg chg="addSp delSp modSp mod">
        <pc:chgData name="Roulette, Angèle" userId="753a77da-e67f-4c3e-a06d-0dde63d34880" providerId="ADAL" clId="{D4D5C500-A29B-4424-B96B-1EF592CC5DC1}" dt="2021-03-05T15:54:49.899" v="25"/>
        <pc:sldMkLst>
          <pc:docMk/>
          <pc:sldMk cId="3634236844" sldId="267"/>
        </pc:sldMkLst>
        <pc:spChg chg="mod">
          <ac:chgData name="Roulette, Angèle" userId="753a77da-e67f-4c3e-a06d-0dde63d34880" providerId="ADAL" clId="{D4D5C500-A29B-4424-B96B-1EF592CC5DC1}" dt="2021-03-05T15:51:52.035" v="6" actId="2711"/>
          <ac:spMkLst>
            <pc:docMk/>
            <pc:sldMk cId="3634236844" sldId="267"/>
            <ac:spMk id="2" creationId="{D7CF7AC6-B026-4BD7-A3DB-A93AA2C52F76}"/>
          </ac:spMkLst>
        </pc:spChg>
        <pc:spChg chg="mod">
          <ac:chgData name="Roulette, Angèle" userId="753a77da-e67f-4c3e-a06d-0dde63d34880" providerId="ADAL" clId="{D4D5C500-A29B-4424-B96B-1EF592CC5DC1}" dt="2021-03-05T15:51:52.035" v="6" actId="2711"/>
          <ac:spMkLst>
            <pc:docMk/>
            <pc:sldMk cId="3634236844" sldId="267"/>
            <ac:spMk id="7" creationId="{021D6664-9FE1-4D39-BC7B-6E7D2D38FEDC}"/>
          </ac:spMkLst>
        </pc:spChg>
        <pc:spChg chg="del mod">
          <ac:chgData name="Roulette, Angèle" userId="753a77da-e67f-4c3e-a06d-0dde63d34880" providerId="ADAL" clId="{D4D5C500-A29B-4424-B96B-1EF592CC5DC1}" dt="2021-03-05T15:53:03.797" v="13" actId="478"/>
          <ac:spMkLst>
            <pc:docMk/>
            <pc:sldMk cId="3634236844" sldId="267"/>
            <ac:spMk id="9" creationId="{BB5A07FE-1B5E-4636-9575-AE801C9343CB}"/>
          </ac:spMkLst>
        </pc:spChg>
        <pc:spChg chg="mod">
          <ac:chgData name="Roulette, Angèle" userId="753a77da-e67f-4c3e-a06d-0dde63d34880" providerId="ADAL" clId="{D4D5C500-A29B-4424-B96B-1EF592CC5DC1}" dt="2021-03-05T15:52:01.843" v="7" actId="2711"/>
          <ac:spMkLst>
            <pc:docMk/>
            <pc:sldMk cId="3634236844" sldId="267"/>
            <ac:spMk id="15" creationId="{B8BCFCAD-034D-4B14-AF78-481D12B603D3}"/>
          </ac:spMkLst>
        </pc:spChg>
        <pc:spChg chg="mod">
          <ac:chgData name="Roulette, Angèle" userId="753a77da-e67f-4c3e-a06d-0dde63d34880" providerId="ADAL" clId="{D4D5C500-A29B-4424-B96B-1EF592CC5DC1}" dt="2021-03-05T15:52:01.843" v="7" actId="2711"/>
          <ac:spMkLst>
            <pc:docMk/>
            <pc:sldMk cId="3634236844" sldId="267"/>
            <ac:spMk id="20" creationId="{247F13C6-EC7D-48A5-B707-0881196D49DC}"/>
          </ac:spMkLst>
        </pc:spChg>
        <pc:spChg chg="mod">
          <ac:chgData name="Roulette, Angèle" userId="753a77da-e67f-4c3e-a06d-0dde63d34880" providerId="ADAL" clId="{D4D5C500-A29B-4424-B96B-1EF592CC5DC1}" dt="2021-03-05T15:52:01.843" v="7" actId="2711"/>
          <ac:spMkLst>
            <pc:docMk/>
            <pc:sldMk cId="3634236844" sldId="267"/>
            <ac:spMk id="24" creationId="{0AB30DA5-4BE1-4DDD-BC90-A1E49FD0720E}"/>
          </ac:spMkLst>
        </pc:spChg>
        <pc:spChg chg="mod">
          <ac:chgData name="Roulette, Angèle" userId="753a77da-e67f-4c3e-a06d-0dde63d34880" providerId="ADAL" clId="{D4D5C500-A29B-4424-B96B-1EF592CC5DC1}" dt="2021-03-05T15:51:52.035" v="6" actId="2711"/>
          <ac:spMkLst>
            <pc:docMk/>
            <pc:sldMk cId="3634236844" sldId="267"/>
            <ac:spMk id="25" creationId="{372D8D2B-20DD-4A13-9C87-FF2F848E1B11}"/>
          </ac:spMkLst>
        </pc:spChg>
        <pc:spChg chg="mod">
          <ac:chgData name="Roulette, Angèle" userId="753a77da-e67f-4c3e-a06d-0dde63d34880" providerId="ADAL" clId="{D4D5C500-A29B-4424-B96B-1EF592CC5DC1}" dt="2021-03-05T15:51:52.035" v="6" actId="2711"/>
          <ac:spMkLst>
            <pc:docMk/>
            <pc:sldMk cId="3634236844" sldId="267"/>
            <ac:spMk id="26" creationId="{07D9242C-279F-44FC-ADAC-05801612717D}"/>
          </ac:spMkLst>
        </pc:spChg>
        <pc:spChg chg="mod">
          <ac:chgData name="Roulette, Angèle" userId="753a77da-e67f-4c3e-a06d-0dde63d34880" providerId="ADAL" clId="{D4D5C500-A29B-4424-B96B-1EF592CC5DC1}" dt="2021-03-05T15:52:01.843" v="7" actId="2711"/>
          <ac:spMkLst>
            <pc:docMk/>
            <pc:sldMk cId="3634236844" sldId="267"/>
            <ac:spMk id="27" creationId="{A3E5CB07-4991-43BA-8DE1-CCE2C14A9E6A}"/>
          </ac:spMkLst>
        </pc:spChg>
        <pc:spChg chg="mod">
          <ac:chgData name="Roulette, Angèle" userId="753a77da-e67f-4c3e-a06d-0dde63d34880" providerId="ADAL" clId="{D4D5C500-A29B-4424-B96B-1EF592CC5DC1}" dt="2021-03-05T15:51:52.035" v="6" actId="2711"/>
          <ac:spMkLst>
            <pc:docMk/>
            <pc:sldMk cId="3634236844" sldId="267"/>
            <ac:spMk id="28" creationId="{4511AB12-9EDB-4AD7-AC71-EF2C32326E7F}"/>
          </ac:spMkLst>
        </pc:spChg>
        <pc:spChg chg="mod">
          <ac:chgData name="Roulette, Angèle" userId="753a77da-e67f-4c3e-a06d-0dde63d34880" providerId="ADAL" clId="{D4D5C500-A29B-4424-B96B-1EF592CC5DC1}" dt="2021-03-05T15:51:52.035" v="6" actId="2711"/>
          <ac:spMkLst>
            <pc:docMk/>
            <pc:sldMk cId="3634236844" sldId="267"/>
            <ac:spMk id="29" creationId="{569A5287-B4A8-4F75-8FE7-C0E95DA11D30}"/>
          </ac:spMkLst>
        </pc:spChg>
        <pc:spChg chg="mod">
          <ac:chgData name="Roulette, Angèle" userId="753a77da-e67f-4c3e-a06d-0dde63d34880" providerId="ADAL" clId="{D4D5C500-A29B-4424-B96B-1EF592CC5DC1}" dt="2021-03-05T15:51:52.035" v="6" actId="2711"/>
          <ac:spMkLst>
            <pc:docMk/>
            <pc:sldMk cId="3634236844" sldId="267"/>
            <ac:spMk id="30" creationId="{ED2BD0F7-9BBD-4773-A17B-8461CF256CDA}"/>
          </ac:spMkLst>
        </pc:spChg>
        <pc:spChg chg="add del mod">
          <ac:chgData name="Roulette, Angèle" userId="753a77da-e67f-4c3e-a06d-0dde63d34880" providerId="ADAL" clId="{D4D5C500-A29B-4424-B96B-1EF592CC5DC1}" dt="2021-03-05T15:54:49.324" v="24" actId="478"/>
          <ac:spMkLst>
            <pc:docMk/>
            <pc:sldMk cId="3634236844" sldId="267"/>
            <ac:spMk id="31" creationId="{3E268C93-259C-4544-B829-BDE7F811D941}"/>
          </ac:spMkLst>
        </pc:spChg>
        <pc:spChg chg="add mod">
          <ac:chgData name="Roulette, Angèle" userId="753a77da-e67f-4c3e-a06d-0dde63d34880" providerId="ADAL" clId="{D4D5C500-A29B-4424-B96B-1EF592CC5DC1}" dt="2021-03-05T15:54:49.899" v="25"/>
          <ac:spMkLst>
            <pc:docMk/>
            <pc:sldMk cId="3634236844" sldId="267"/>
            <ac:spMk id="32" creationId="{3A837C49-B1F9-49BF-91F3-1C50EE12C42F}"/>
          </ac:spMkLst>
        </pc:spChg>
        <pc:grpChg chg="mod">
          <ac:chgData name="Roulette, Angèle" userId="753a77da-e67f-4c3e-a06d-0dde63d34880" providerId="ADAL" clId="{D4D5C500-A29B-4424-B96B-1EF592CC5DC1}" dt="2021-03-05T15:51:52.035" v="6" actId="2711"/>
          <ac:grpSpMkLst>
            <pc:docMk/>
            <pc:sldMk cId="3634236844" sldId="267"/>
            <ac:grpSpMk id="16" creationId="{0703AFAD-6C4C-4074-B697-E97660F4382B}"/>
          </ac:grpSpMkLst>
        </pc:grpChg>
        <pc:picChg chg="mod">
          <ac:chgData name="Roulette, Angèle" userId="753a77da-e67f-4c3e-a06d-0dde63d34880" providerId="ADAL" clId="{D4D5C500-A29B-4424-B96B-1EF592CC5DC1}" dt="2021-03-05T15:51:52.035" v="6" actId="2711"/>
          <ac:picMkLst>
            <pc:docMk/>
            <pc:sldMk cId="3634236844" sldId="267"/>
            <ac:picMk id="8" creationId="{57C4C5EA-97D2-47ED-8592-04E7E5F93332}"/>
          </ac:picMkLst>
        </pc:picChg>
        <pc:picChg chg="mod">
          <ac:chgData name="Roulette, Angèle" userId="753a77da-e67f-4c3e-a06d-0dde63d34880" providerId="ADAL" clId="{D4D5C500-A29B-4424-B96B-1EF592CC5DC1}" dt="2021-03-05T15:51:52.035" v="6" actId="2711"/>
          <ac:picMkLst>
            <pc:docMk/>
            <pc:sldMk cId="3634236844" sldId="267"/>
            <ac:picMk id="21" creationId="{205CC084-6642-48E2-BFC0-4784331C404D}"/>
          </ac:picMkLst>
        </pc:picChg>
      </pc:sldChg>
      <pc:sldChg chg="addSp delSp modSp mod">
        <pc:chgData name="Roulette, Angèle" userId="753a77da-e67f-4c3e-a06d-0dde63d34880" providerId="ADAL" clId="{D4D5C500-A29B-4424-B96B-1EF592CC5DC1}" dt="2021-03-05T15:54:54.410" v="27"/>
        <pc:sldMkLst>
          <pc:docMk/>
          <pc:sldMk cId="3936783669" sldId="268"/>
        </pc:sldMkLst>
        <pc:spChg chg="mod">
          <ac:chgData name="Roulette, Angèle" userId="753a77da-e67f-4c3e-a06d-0dde63d34880" providerId="ADAL" clId="{D4D5C500-A29B-4424-B96B-1EF592CC5DC1}" dt="2021-03-05T15:52:10.508" v="8" actId="2711"/>
          <ac:spMkLst>
            <pc:docMk/>
            <pc:sldMk cId="3936783669" sldId="268"/>
            <ac:spMk id="2" creationId="{D7CF7AC6-B026-4BD7-A3DB-A93AA2C52F76}"/>
          </ac:spMkLst>
        </pc:spChg>
        <pc:spChg chg="mod">
          <ac:chgData name="Roulette, Angèle" userId="753a77da-e67f-4c3e-a06d-0dde63d34880" providerId="ADAL" clId="{D4D5C500-A29B-4424-B96B-1EF592CC5DC1}" dt="2021-03-05T15:52:10.508" v="8" actId="2711"/>
          <ac:spMkLst>
            <pc:docMk/>
            <pc:sldMk cId="3936783669" sldId="268"/>
            <ac:spMk id="7" creationId="{021D6664-9FE1-4D39-BC7B-6E7D2D38FEDC}"/>
          </ac:spMkLst>
        </pc:spChg>
        <pc:spChg chg="del mod">
          <ac:chgData name="Roulette, Angèle" userId="753a77da-e67f-4c3e-a06d-0dde63d34880" providerId="ADAL" clId="{D4D5C500-A29B-4424-B96B-1EF592CC5DC1}" dt="2021-03-05T15:53:08.772" v="15" actId="478"/>
          <ac:spMkLst>
            <pc:docMk/>
            <pc:sldMk cId="3936783669" sldId="268"/>
            <ac:spMk id="9" creationId="{BB5A07FE-1B5E-4636-9575-AE801C9343CB}"/>
          </ac:spMkLst>
        </pc:spChg>
        <pc:spChg chg="add del mod">
          <ac:chgData name="Roulette, Angèle" userId="753a77da-e67f-4c3e-a06d-0dde63d34880" providerId="ADAL" clId="{D4D5C500-A29B-4424-B96B-1EF592CC5DC1}" dt="2021-03-05T15:54:54.039" v="26" actId="478"/>
          <ac:spMkLst>
            <pc:docMk/>
            <pc:sldMk cId="3936783669" sldId="268"/>
            <ac:spMk id="15" creationId="{0E84D03F-91AE-4544-84C8-19DE71A59482}"/>
          </ac:spMkLst>
        </pc:spChg>
        <pc:spChg chg="add mod">
          <ac:chgData name="Roulette, Angèle" userId="753a77da-e67f-4c3e-a06d-0dde63d34880" providerId="ADAL" clId="{D4D5C500-A29B-4424-B96B-1EF592CC5DC1}" dt="2021-03-05T15:54:54.410" v="27"/>
          <ac:spMkLst>
            <pc:docMk/>
            <pc:sldMk cId="3936783669" sldId="268"/>
            <ac:spMk id="18" creationId="{DC755DB4-4887-4B07-95B1-033A68F9D6FA}"/>
          </ac:spMkLst>
        </pc:spChg>
        <pc:spChg chg="mod">
          <ac:chgData name="Roulette, Angèle" userId="753a77da-e67f-4c3e-a06d-0dde63d34880" providerId="ADAL" clId="{D4D5C500-A29B-4424-B96B-1EF592CC5DC1}" dt="2021-03-05T15:52:18.022" v="9" actId="2711"/>
          <ac:spMkLst>
            <pc:docMk/>
            <pc:sldMk cId="3936783669" sldId="268"/>
            <ac:spMk id="20" creationId="{247F13C6-EC7D-48A5-B707-0881196D49DC}"/>
          </ac:spMkLst>
        </pc:spChg>
        <pc:spChg chg="mod">
          <ac:chgData name="Roulette, Angèle" userId="753a77da-e67f-4c3e-a06d-0dde63d34880" providerId="ADAL" clId="{D4D5C500-A29B-4424-B96B-1EF592CC5DC1}" dt="2021-03-05T15:52:10.508" v="8" actId="2711"/>
          <ac:spMkLst>
            <pc:docMk/>
            <pc:sldMk cId="3936783669" sldId="268"/>
            <ac:spMk id="31" creationId="{B9FE95D2-5C2C-45FE-8DBB-AF968E3E5FD1}"/>
          </ac:spMkLst>
        </pc:spChg>
        <pc:grpChg chg="mod">
          <ac:chgData name="Roulette, Angèle" userId="753a77da-e67f-4c3e-a06d-0dde63d34880" providerId="ADAL" clId="{D4D5C500-A29B-4424-B96B-1EF592CC5DC1}" dt="2021-03-05T15:52:10.508" v="8" actId="2711"/>
          <ac:grpSpMkLst>
            <pc:docMk/>
            <pc:sldMk cId="3936783669" sldId="268"/>
            <ac:grpSpMk id="16" creationId="{0703AFAD-6C4C-4074-B697-E97660F4382B}"/>
          </ac:grpSpMkLst>
        </pc:grpChg>
        <pc:picChg chg="mod">
          <ac:chgData name="Roulette, Angèle" userId="753a77da-e67f-4c3e-a06d-0dde63d34880" providerId="ADAL" clId="{D4D5C500-A29B-4424-B96B-1EF592CC5DC1}" dt="2021-03-05T15:52:10.508" v="8" actId="2711"/>
          <ac:picMkLst>
            <pc:docMk/>
            <pc:sldMk cId="3936783669" sldId="268"/>
            <ac:picMk id="8" creationId="{57C4C5EA-97D2-47ED-8592-04E7E5F93332}"/>
          </ac:picMkLst>
        </pc:picChg>
        <pc:picChg chg="mod">
          <ac:chgData name="Roulette, Angèle" userId="753a77da-e67f-4c3e-a06d-0dde63d34880" providerId="ADAL" clId="{D4D5C500-A29B-4424-B96B-1EF592CC5DC1}" dt="2021-03-05T15:52:10.508" v="8" actId="2711"/>
          <ac:picMkLst>
            <pc:docMk/>
            <pc:sldMk cId="3936783669" sldId="268"/>
            <ac:picMk id="14" creationId="{44C3F3D5-9D82-469E-AE78-92A1B49A5993}"/>
          </ac:picMkLst>
        </pc:picChg>
      </pc:sldChg>
      <pc:sldChg chg="addSp delSp modSp mod">
        <pc:chgData name="Roulette, Angèle" userId="753a77da-e67f-4c3e-a06d-0dde63d34880" providerId="ADAL" clId="{D4D5C500-A29B-4424-B96B-1EF592CC5DC1}" dt="2021-03-05T15:54:23.152" v="23"/>
        <pc:sldMkLst>
          <pc:docMk/>
          <pc:sldMk cId="659565547" sldId="270"/>
        </pc:sldMkLst>
        <pc:spChg chg="mod">
          <ac:chgData name="Roulette, Angèle" userId="753a77da-e67f-4c3e-a06d-0dde63d34880" providerId="ADAL" clId="{D4D5C500-A29B-4424-B96B-1EF592CC5DC1}" dt="2021-03-05T15:51:29.197" v="3" actId="2711"/>
          <ac:spMkLst>
            <pc:docMk/>
            <pc:sldMk cId="659565547" sldId="270"/>
            <ac:spMk id="2" creationId="{D7CF7AC6-B026-4BD7-A3DB-A93AA2C52F76}"/>
          </ac:spMkLst>
        </pc:spChg>
        <pc:spChg chg="mod">
          <ac:chgData name="Roulette, Angèle" userId="753a77da-e67f-4c3e-a06d-0dde63d34880" providerId="ADAL" clId="{D4D5C500-A29B-4424-B96B-1EF592CC5DC1}" dt="2021-03-05T15:51:35.977" v="4" actId="2711"/>
          <ac:spMkLst>
            <pc:docMk/>
            <pc:sldMk cId="659565547" sldId="270"/>
            <ac:spMk id="7" creationId="{021D6664-9FE1-4D39-BC7B-6E7D2D38FEDC}"/>
          </ac:spMkLst>
        </pc:spChg>
        <pc:spChg chg="del mod">
          <ac:chgData name="Roulette, Angèle" userId="753a77da-e67f-4c3e-a06d-0dde63d34880" providerId="ADAL" clId="{D4D5C500-A29B-4424-B96B-1EF592CC5DC1}" dt="2021-03-05T15:54:21.740" v="22" actId="478"/>
          <ac:spMkLst>
            <pc:docMk/>
            <pc:sldMk cId="659565547" sldId="270"/>
            <ac:spMk id="15" creationId="{D2E896FE-F104-4BEC-B625-4725B5E5BB86}"/>
          </ac:spMkLst>
        </pc:spChg>
        <pc:spChg chg="add mod">
          <ac:chgData name="Roulette, Angèle" userId="753a77da-e67f-4c3e-a06d-0dde63d34880" providerId="ADAL" clId="{D4D5C500-A29B-4424-B96B-1EF592CC5DC1}" dt="2021-03-05T15:54:23.152" v="23"/>
          <ac:spMkLst>
            <pc:docMk/>
            <pc:sldMk cId="659565547" sldId="270"/>
            <ac:spMk id="23" creationId="{2689DE84-1013-4B46-8017-6334698E908C}"/>
          </ac:spMkLst>
        </pc:spChg>
        <pc:spChg chg="mod">
          <ac:chgData name="Roulette, Angèle" userId="753a77da-e67f-4c3e-a06d-0dde63d34880" providerId="ADAL" clId="{D4D5C500-A29B-4424-B96B-1EF592CC5DC1}" dt="2021-03-05T15:52:29.404" v="10" actId="2711"/>
          <ac:spMkLst>
            <pc:docMk/>
            <pc:sldMk cId="659565547" sldId="270"/>
            <ac:spMk id="24" creationId="{6FCFE853-A821-49CD-835F-4F7ABEE7CFAE}"/>
          </ac:spMkLst>
        </pc:spChg>
        <pc:spChg chg="mod">
          <ac:chgData name="Roulette, Angèle" userId="753a77da-e67f-4c3e-a06d-0dde63d34880" providerId="ADAL" clId="{D4D5C500-A29B-4424-B96B-1EF592CC5DC1}" dt="2021-03-05T15:51:29.197" v="3" actId="2711"/>
          <ac:spMkLst>
            <pc:docMk/>
            <pc:sldMk cId="659565547" sldId="270"/>
            <ac:spMk id="25" creationId="{B4E869EC-3726-406D-8A48-02B6E829EF88}"/>
          </ac:spMkLst>
        </pc:spChg>
        <pc:grpChg chg="mod">
          <ac:chgData name="Roulette, Angèle" userId="753a77da-e67f-4c3e-a06d-0dde63d34880" providerId="ADAL" clId="{D4D5C500-A29B-4424-B96B-1EF592CC5DC1}" dt="2021-03-05T15:51:29.197" v="3" actId="2711"/>
          <ac:grpSpMkLst>
            <pc:docMk/>
            <pc:sldMk cId="659565547" sldId="270"/>
            <ac:grpSpMk id="4" creationId="{01CFEA5D-2848-44BB-A74B-CBE9AC0CFF3E}"/>
          </ac:grpSpMkLst>
        </pc:grpChg>
        <pc:grpChg chg="mod">
          <ac:chgData name="Roulette, Angèle" userId="753a77da-e67f-4c3e-a06d-0dde63d34880" providerId="ADAL" clId="{D4D5C500-A29B-4424-B96B-1EF592CC5DC1}" dt="2021-03-05T15:51:29.197" v="3" actId="2711"/>
          <ac:grpSpMkLst>
            <pc:docMk/>
            <pc:sldMk cId="659565547" sldId="270"/>
            <ac:grpSpMk id="17" creationId="{11F07768-A77C-46E4-A45B-B4441AA7EF23}"/>
          </ac:grpSpMkLst>
        </pc:grpChg>
        <pc:picChg chg="mod">
          <ac:chgData name="Roulette, Angèle" userId="753a77da-e67f-4c3e-a06d-0dde63d34880" providerId="ADAL" clId="{D4D5C500-A29B-4424-B96B-1EF592CC5DC1}" dt="2021-03-05T15:51:29.197" v="3" actId="2711"/>
          <ac:picMkLst>
            <pc:docMk/>
            <pc:sldMk cId="659565547" sldId="270"/>
            <ac:picMk id="8" creationId="{57C4C5EA-97D2-47ED-8592-04E7E5F93332}"/>
          </ac:picMkLst>
        </pc:picChg>
        <pc:picChg chg="mod">
          <ac:chgData name="Roulette, Angèle" userId="753a77da-e67f-4c3e-a06d-0dde63d34880" providerId="ADAL" clId="{D4D5C500-A29B-4424-B96B-1EF592CC5DC1}" dt="2021-03-05T15:51:29.197" v="3" actId="2711"/>
          <ac:picMkLst>
            <pc:docMk/>
            <pc:sldMk cId="659565547" sldId="270"/>
            <ac:picMk id="16" creationId="{FEEDE073-11DB-4DC8-AC3E-D64A0BA9319C}"/>
          </ac:picMkLst>
        </pc:picChg>
      </pc:sldChg>
    </pc:docChg>
  </pc:docChgLst>
  <pc:docChgLst>
    <pc:chgData name="Roulette, Angèle" userId="753a77da-e67f-4c3e-a06d-0dde63d34880" providerId="ADAL" clId="{19E571E5-E58B-46C3-BB2E-DFF9EB6FE5D2}"/>
    <pc:docChg chg="custSel addSld delSld modSld">
      <pc:chgData name="Roulette, Angèle" userId="753a77da-e67f-4c3e-a06d-0dde63d34880" providerId="ADAL" clId="{19E571E5-E58B-46C3-BB2E-DFF9EB6FE5D2}" dt="2021-02-19T16:13:54.442" v="49" actId="20577"/>
      <pc:docMkLst>
        <pc:docMk/>
      </pc:docMkLst>
      <pc:sldChg chg="addSp delSp modSp mod modTransition">
        <pc:chgData name="Roulette, Angèle" userId="753a77da-e67f-4c3e-a06d-0dde63d34880" providerId="ADAL" clId="{19E571E5-E58B-46C3-BB2E-DFF9EB6FE5D2}" dt="2021-02-19T16:13:54.442" v="49" actId="20577"/>
        <pc:sldMkLst>
          <pc:docMk/>
          <pc:sldMk cId="2414841418" sldId="264"/>
        </pc:sldMkLst>
        <pc:spChg chg="mod">
          <ac:chgData name="Roulette, Angèle" userId="753a77da-e67f-4c3e-a06d-0dde63d34880" providerId="ADAL" clId="{19E571E5-E58B-46C3-BB2E-DFF9EB6FE5D2}" dt="2021-02-19T16:11:21.788" v="48"/>
          <ac:spMkLst>
            <pc:docMk/>
            <pc:sldMk cId="2414841418" sldId="264"/>
            <ac:spMk id="17" creationId="{8C48FAE5-9796-4003-B951-4C9C15EA961B}"/>
          </ac:spMkLst>
        </pc:spChg>
        <pc:spChg chg="mod">
          <ac:chgData name="Roulette, Angèle" userId="753a77da-e67f-4c3e-a06d-0dde63d34880" providerId="ADAL" clId="{19E571E5-E58B-46C3-BB2E-DFF9EB6FE5D2}" dt="2021-02-19T16:11:21.788" v="48"/>
          <ac:spMkLst>
            <pc:docMk/>
            <pc:sldMk cId="2414841418" sldId="264"/>
            <ac:spMk id="18" creationId="{7E5C8E4E-45F9-44DC-B866-61759D2AE23A}"/>
          </ac:spMkLst>
        </pc:spChg>
        <pc:spChg chg="mod">
          <ac:chgData name="Roulette, Angèle" userId="753a77da-e67f-4c3e-a06d-0dde63d34880" providerId="ADAL" clId="{19E571E5-E58B-46C3-BB2E-DFF9EB6FE5D2}" dt="2021-02-19T16:11:21.788" v="48"/>
          <ac:spMkLst>
            <pc:docMk/>
            <pc:sldMk cId="2414841418" sldId="264"/>
            <ac:spMk id="19" creationId="{11902F17-AC9D-462B-BD2A-7CDEA1D7520F}"/>
          </ac:spMkLst>
        </pc:spChg>
        <pc:spChg chg="mod">
          <ac:chgData name="Roulette, Angèle" userId="753a77da-e67f-4c3e-a06d-0dde63d34880" providerId="ADAL" clId="{19E571E5-E58B-46C3-BB2E-DFF9EB6FE5D2}" dt="2021-02-19T16:11:21.788" v="48"/>
          <ac:spMkLst>
            <pc:docMk/>
            <pc:sldMk cId="2414841418" sldId="264"/>
            <ac:spMk id="21" creationId="{804A018A-0156-49AF-87CC-8069822D9B1A}"/>
          </ac:spMkLst>
        </pc:spChg>
        <pc:grpChg chg="add mod">
          <ac:chgData name="Roulette, Angèle" userId="753a77da-e67f-4c3e-a06d-0dde63d34880" providerId="ADAL" clId="{19E571E5-E58B-46C3-BB2E-DFF9EB6FE5D2}" dt="2021-02-19T16:11:21.788" v="48"/>
          <ac:grpSpMkLst>
            <pc:docMk/>
            <pc:sldMk cId="2414841418" sldId="264"/>
            <ac:grpSpMk id="16" creationId="{18F91E09-7489-418B-B25F-169B7DBA189F}"/>
          </ac:grpSpMkLst>
        </pc:grpChg>
        <pc:grpChg chg="del">
          <ac:chgData name="Roulette, Angèle" userId="753a77da-e67f-4c3e-a06d-0dde63d34880" providerId="ADAL" clId="{19E571E5-E58B-46C3-BB2E-DFF9EB6FE5D2}" dt="2021-02-19T16:11:21.095" v="47" actId="478"/>
          <ac:grpSpMkLst>
            <pc:docMk/>
            <pc:sldMk cId="2414841418" sldId="264"/>
            <ac:grpSpMk id="25" creationId="{A79CF179-296E-4B3B-82A0-FF49D3B31DA1}"/>
          </ac:grpSpMkLst>
        </pc:grpChg>
        <pc:graphicFrameChg chg="mod modGraphic">
          <ac:chgData name="Roulette, Angèle" userId="753a77da-e67f-4c3e-a06d-0dde63d34880" providerId="ADAL" clId="{19E571E5-E58B-46C3-BB2E-DFF9EB6FE5D2}" dt="2021-02-19T16:13:54.442" v="49" actId="20577"/>
          <ac:graphicFrameMkLst>
            <pc:docMk/>
            <pc:sldMk cId="2414841418" sldId="264"/>
            <ac:graphicFrameMk id="5" creationId="{89F27F90-9011-480C-B7F7-921EF93AD192}"/>
          </ac:graphicFrameMkLst>
        </pc:graphicFrameChg>
      </pc:sldChg>
      <pc:sldChg chg="addSp modSp">
        <pc:chgData name="Roulette, Angèle" userId="753a77da-e67f-4c3e-a06d-0dde63d34880" providerId="ADAL" clId="{19E571E5-E58B-46C3-BB2E-DFF9EB6FE5D2}" dt="2021-02-19T10:18:20.086" v="1"/>
        <pc:sldMkLst>
          <pc:docMk/>
          <pc:sldMk cId="3634236844" sldId="267"/>
        </pc:sldMkLst>
        <pc:spChg chg="add mod">
          <ac:chgData name="Roulette, Angèle" userId="753a77da-e67f-4c3e-a06d-0dde63d34880" providerId="ADAL" clId="{19E571E5-E58B-46C3-BB2E-DFF9EB6FE5D2}" dt="2021-02-19T10:18:20.086" v="1"/>
          <ac:spMkLst>
            <pc:docMk/>
            <pc:sldMk cId="3634236844" sldId="267"/>
            <ac:spMk id="30" creationId="{ED2BD0F7-9BBD-4773-A17B-8461CF256CDA}"/>
          </ac:spMkLst>
        </pc:spChg>
      </pc:sldChg>
      <pc:sldChg chg="modSp mod">
        <pc:chgData name="Roulette, Angèle" userId="753a77da-e67f-4c3e-a06d-0dde63d34880" providerId="ADAL" clId="{19E571E5-E58B-46C3-BB2E-DFF9EB6FE5D2}" dt="2021-02-19T15:52:59.400" v="44" actId="14100"/>
        <pc:sldMkLst>
          <pc:docMk/>
          <pc:sldMk cId="3936783669" sldId="268"/>
        </pc:sldMkLst>
        <pc:spChg chg="mod">
          <ac:chgData name="Roulette, Angèle" userId="753a77da-e67f-4c3e-a06d-0dde63d34880" providerId="ADAL" clId="{19E571E5-E58B-46C3-BB2E-DFF9EB6FE5D2}" dt="2021-02-18T11:01:35.815" v="0" actId="20577"/>
          <ac:spMkLst>
            <pc:docMk/>
            <pc:sldMk cId="3936783669" sldId="268"/>
            <ac:spMk id="23" creationId="{40706581-BAAE-44E6-9871-689DE0F3ED03}"/>
          </ac:spMkLst>
        </pc:spChg>
        <pc:spChg chg="mod">
          <ac:chgData name="Roulette, Angèle" userId="753a77da-e67f-4c3e-a06d-0dde63d34880" providerId="ADAL" clId="{19E571E5-E58B-46C3-BB2E-DFF9EB6FE5D2}" dt="2021-02-19T15:52:59.400" v="44" actId="14100"/>
          <ac:spMkLst>
            <pc:docMk/>
            <pc:sldMk cId="3936783669" sldId="268"/>
            <ac:spMk id="31" creationId="{B9FE95D2-5C2C-45FE-8DBB-AF968E3E5FD1}"/>
          </ac:spMkLst>
        </pc:spChg>
      </pc:sldChg>
      <pc:sldChg chg="addSp delSp modSp add mod">
        <pc:chgData name="Roulette, Angèle" userId="753a77da-e67f-4c3e-a06d-0dde63d34880" providerId="ADAL" clId="{19E571E5-E58B-46C3-BB2E-DFF9EB6FE5D2}" dt="2021-02-19T16:11:17.936" v="46"/>
        <pc:sldMkLst>
          <pc:docMk/>
          <pc:sldMk cId="659565547" sldId="270"/>
        </pc:sldMkLst>
        <pc:spChg chg="mod">
          <ac:chgData name="Roulette, Angèle" userId="753a77da-e67f-4c3e-a06d-0dde63d34880" providerId="ADAL" clId="{19E571E5-E58B-46C3-BB2E-DFF9EB6FE5D2}" dt="2021-02-19T16:11:17.936" v="46"/>
          <ac:spMkLst>
            <pc:docMk/>
            <pc:sldMk cId="659565547" sldId="270"/>
            <ac:spMk id="18" creationId="{F2CFF286-595E-4CA1-BB75-BF5F56DF37FB}"/>
          </ac:spMkLst>
        </pc:spChg>
        <pc:spChg chg="mod">
          <ac:chgData name="Roulette, Angèle" userId="753a77da-e67f-4c3e-a06d-0dde63d34880" providerId="ADAL" clId="{19E571E5-E58B-46C3-BB2E-DFF9EB6FE5D2}" dt="2021-02-19T15:51:47.999" v="28" actId="20577"/>
          <ac:spMkLst>
            <pc:docMk/>
            <pc:sldMk cId="659565547" sldId="270"/>
            <ac:spMk id="19" creationId="{85017095-291F-487C-8BE2-A0AF59E31CBB}"/>
          </ac:spMkLst>
        </pc:spChg>
        <pc:spChg chg="mod">
          <ac:chgData name="Roulette, Angèle" userId="753a77da-e67f-4c3e-a06d-0dde63d34880" providerId="ADAL" clId="{19E571E5-E58B-46C3-BB2E-DFF9EB6FE5D2}" dt="2021-02-19T16:11:17.936" v="46"/>
          <ac:spMkLst>
            <pc:docMk/>
            <pc:sldMk cId="659565547" sldId="270"/>
            <ac:spMk id="20" creationId="{17A4A103-33F9-4E2F-AABB-9C59CBBCB2C2}"/>
          </ac:spMkLst>
        </pc:spChg>
        <pc:spChg chg="mod">
          <ac:chgData name="Roulette, Angèle" userId="753a77da-e67f-4c3e-a06d-0dde63d34880" providerId="ADAL" clId="{19E571E5-E58B-46C3-BB2E-DFF9EB6FE5D2}" dt="2021-02-19T16:11:17.936" v="46"/>
          <ac:spMkLst>
            <pc:docMk/>
            <pc:sldMk cId="659565547" sldId="270"/>
            <ac:spMk id="21" creationId="{380021BC-3484-4D4E-A86B-69CE334F0289}"/>
          </ac:spMkLst>
        </pc:spChg>
        <pc:spChg chg="mod">
          <ac:chgData name="Roulette, Angèle" userId="753a77da-e67f-4c3e-a06d-0dde63d34880" providerId="ADAL" clId="{19E571E5-E58B-46C3-BB2E-DFF9EB6FE5D2}" dt="2021-02-19T16:11:17.936" v="46"/>
          <ac:spMkLst>
            <pc:docMk/>
            <pc:sldMk cId="659565547" sldId="270"/>
            <ac:spMk id="22" creationId="{9FA99027-A754-47B8-A8F5-9E2DB47F5F48}"/>
          </ac:spMkLst>
        </pc:spChg>
        <pc:spChg chg="mod">
          <ac:chgData name="Roulette, Angèle" userId="753a77da-e67f-4c3e-a06d-0dde63d34880" providerId="ADAL" clId="{19E571E5-E58B-46C3-BB2E-DFF9EB6FE5D2}" dt="2021-02-19T10:42:21.800" v="4"/>
          <ac:spMkLst>
            <pc:docMk/>
            <pc:sldMk cId="659565547" sldId="270"/>
            <ac:spMk id="25" creationId="{B4E869EC-3726-406D-8A48-02B6E829EF88}"/>
          </ac:spMkLst>
        </pc:spChg>
        <pc:spChg chg="mod">
          <ac:chgData name="Roulette, Angèle" userId="753a77da-e67f-4c3e-a06d-0dde63d34880" providerId="ADAL" clId="{19E571E5-E58B-46C3-BB2E-DFF9EB6FE5D2}" dt="2021-02-19T15:51:16.921" v="19"/>
          <ac:spMkLst>
            <pc:docMk/>
            <pc:sldMk cId="659565547" sldId="270"/>
            <ac:spMk id="30" creationId="{8A37EC17-7833-4930-91C1-E7F02CCE1C81}"/>
          </ac:spMkLst>
        </pc:spChg>
        <pc:grpChg chg="add mod">
          <ac:chgData name="Roulette, Angèle" userId="753a77da-e67f-4c3e-a06d-0dde63d34880" providerId="ADAL" clId="{19E571E5-E58B-46C3-BB2E-DFF9EB6FE5D2}" dt="2021-02-19T16:11:17.936" v="46"/>
          <ac:grpSpMkLst>
            <pc:docMk/>
            <pc:sldMk cId="659565547" sldId="270"/>
            <ac:grpSpMk id="17" creationId="{11F07768-A77C-46E4-A45B-B4441AA7EF23}"/>
          </ac:grpSpMkLst>
        </pc:grpChg>
        <pc:grpChg chg="del">
          <ac:chgData name="Roulette, Angèle" userId="753a77da-e67f-4c3e-a06d-0dde63d34880" providerId="ADAL" clId="{19E571E5-E58B-46C3-BB2E-DFF9EB6FE5D2}" dt="2021-02-19T16:11:17.506" v="45" actId="478"/>
          <ac:grpSpMkLst>
            <pc:docMk/>
            <pc:sldMk cId="659565547" sldId="270"/>
            <ac:grpSpMk id="26" creationId="{7D443332-3714-46DE-A4E5-764D34B2345C}"/>
          </ac:grpSpMkLst>
        </pc:grpChg>
      </pc:sldChg>
      <pc:sldChg chg="add del">
        <pc:chgData name="Roulette, Angèle" userId="753a77da-e67f-4c3e-a06d-0dde63d34880" providerId="ADAL" clId="{19E571E5-E58B-46C3-BB2E-DFF9EB6FE5D2}" dt="2021-02-19T10:42:13.111" v="3" actId="47"/>
        <pc:sldMkLst>
          <pc:docMk/>
          <pc:sldMk cId="2047295387"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812157-F08C-47C8-B620-B4D8E3FD09A8}" type="datetimeFigureOut">
              <a:rPr lang="fr-FR" smtClean="0"/>
              <a:pPr/>
              <a:t>21/06/2021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E26552-F34B-41C8-AFEE-13106978EBB1}" type="slidenum">
              <a:rPr lang="fr-FR" smtClean="0"/>
              <a:pPr/>
              <a:t>‹N°›</a:t>
            </a:fld>
            <a:endParaRPr lang="fr-FR"/>
          </a:p>
        </p:txBody>
      </p:sp>
    </p:spTree>
    <p:extLst>
      <p:ext uri="{BB962C8B-B14F-4D97-AF65-F5344CB8AC3E}">
        <p14:creationId xmlns:p14="http://schemas.microsoft.com/office/powerpoint/2010/main" xmlns="" val="1161703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BE26552-F34B-41C8-AFEE-13106978EBB1}" type="slidenum">
              <a:rPr lang="fr-FR" smtClean="0"/>
              <a:pPr/>
              <a:t>1</a:t>
            </a:fld>
            <a:endParaRPr lang="fr-FR"/>
          </a:p>
        </p:txBody>
      </p:sp>
    </p:spTree>
    <p:extLst>
      <p:ext uri="{BB962C8B-B14F-4D97-AF65-F5344CB8AC3E}">
        <p14:creationId xmlns:p14="http://schemas.microsoft.com/office/powerpoint/2010/main" xmlns="" val="56012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6" name="Espace réservé du numéro de diapositive 5"/>
          <p:cNvSpPr>
            <a:spLocks noGrp="1"/>
          </p:cNvSpPr>
          <p:nvPr>
            <p:ph type="sldNum" sz="quarter" idx="12"/>
          </p:nvPr>
        </p:nvSpPr>
        <p:spPr bwMode="gray">
          <a:xfrm>
            <a:off x="0" y="6618000"/>
            <a:ext cx="240000" cy="240000"/>
          </a:xfrm>
          <a:prstGeom prst="rect">
            <a:avLst/>
          </a:prstGeo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8" name="Rectangle 7">
            <a:extLst>
              <a:ext uri="{FF2B5EF4-FFF2-40B4-BE49-F238E27FC236}">
                <a16:creationId xmlns="" xmlns:a16="http://schemas.microsoft.com/office/drawing/2014/main" id="{167BBB15-2C38-4660-AA50-94A7BC108258}"/>
              </a:ext>
            </a:extLst>
          </p:cNvPr>
          <p:cNvSpPr/>
          <p:nvPr userDrawn="1"/>
        </p:nvSpPr>
        <p:spPr>
          <a:xfrm>
            <a:off x="3048000" y="6516999"/>
            <a:ext cx="6096000" cy="230832"/>
          </a:xfrm>
          <a:prstGeom prst="rect">
            <a:avLst/>
          </a:prstGeom>
        </p:spPr>
        <p:txBody>
          <a:bodyPr>
            <a:spAutoFit/>
          </a:bodyPr>
          <a:lstStyle/>
          <a:p>
            <a:pPr algn="ctr"/>
            <a:r>
              <a:rPr lang="fr-FR" sz="900" dirty="0">
                <a:latin typeface="Marianne" panose="02000000000000000000" pitchFamily="50" charset="0"/>
              </a:rPr>
              <a:t>Direction du numérique pour l’éducation – Sous-direction de la transformation numérique</a:t>
            </a:r>
          </a:p>
        </p:txBody>
      </p:sp>
    </p:spTree>
    <p:extLst>
      <p:ext uri="{BB962C8B-B14F-4D97-AF65-F5344CB8AC3E}">
        <p14:creationId xmlns:p14="http://schemas.microsoft.com/office/powerpoint/2010/main" xmlns="" val="1658745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4" name="Rectangle 3">
            <a:extLst>
              <a:ext uri="{FF2B5EF4-FFF2-40B4-BE49-F238E27FC236}">
                <a16:creationId xmlns="" xmlns:a16="http://schemas.microsoft.com/office/drawing/2014/main" id="{F2791FB2-41E8-4476-8D3C-0360CC86B86F}"/>
              </a:ext>
            </a:extLst>
          </p:cNvPr>
          <p:cNvSpPr/>
          <p:nvPr userDrawn="1"/>
        </p:nvSpPr>
        <p:spPr>
          <a:xfrm>
            <a:off x="3048000" y="6516999"/>
            <a:ext cx="6096000" cy="230832"/>
          </a:xfrm>
          <a:prstGeom prst="rect">
            <a:avLst/>
          </a:prstGeom>
        </p:spPr>
        <p:txBody>
          <a:bodyPr>
            <a:spAutoFit/>
          </a:bodyPr>
          <a:lstStyle/>
          <a:p>
            <a:pPr algn="ctr"/>
            <a:r>
              <a:rPr lang="fr-FR" sz="900" dirty="0">
                <a:latin typeface="Marianne" panose="02000000000000000000" pitchFamily="50" charset="0"/>
              </a:rPr>
              <a:t>Direction du numérique pour l’éducation – Sous-direction de la transformation numérique</a:t>
            </a:r>
          </a:p>
        </p:txBody>
      </p:sp>
    </p:spTree>
    <p:extLst>
      <p:ext uri="{BB962C8B-B14F-4D97-AF65-F5344CB8AC3E}">
        <p14:creationId xmlns:p14="http://schemas.microsoft.com/office/powerpoint/2010/main" xmlns="" val="3242693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309358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102383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18096148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625E68E3-BA72-4B18-8FB7-C117B480236C}"/>
              </a:ext>
            </a:extLst>
          </p:cNvPr>
          <p:cNvSpPr/>
          <p:nvPr userDrawn="1"/>
        </p:nvSpPr>
        <p:spPr>
          <a:xfrm>
            <a:off x="3048000" y="6516999"/>
            <a:ext cx="6096000" cy="230832"/>
          </a:xfrm>
          <a:prstGeom prst="rect">
            <a:avLst/>
          </a:prstGeom>
        </p:spPr>
        <p:txBody>
          <a:bodyPr>
            <a:spAutoFit/>
          </a:bodyPr>
          <a:lstStyle/>
          <a:p>
            <a:pPr algn="ctr"/>
            <a:r>
              <a:rPr lang="fr-FR" sz="900" dirty="0">
                <a:latin typeface="Marianne" panose="02000000000000000000" pitchFamily="50" charset="0"/>
              </a:rPr>
              <a:t>Direction du numérique pour l’éducation – Sous-direction de la transformation numérique</a:t>
            </a:r>
          </a:p>
        </p:txBody>
      </p:sp>
    </p:spTree>
    <p:extLst>
      <p:ext uri="{BB962C8B-B14F-4D97-AF65-F5344CB8AC3E}">
        <p14:creationId xmlns:p14="http://schemas.microsoft.com/office/powerpoint/2010/main" xmlns="" val="2351186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p:txStyles>
    <p:titleStyle>
      <a:lvl1pPr algn="l" defTabSz="474779" rtl="0" eaLnBrk="1" latinLnBrk="0" hangingPunct="1">
        <a:lnSpc>
          <a:spcPct val="90000"/>
        </a:lnSpc>
        <a:spcBef>
          <a:spcPct val="0"/>
        </a:spcBef>
        <a:buNone/>
        <a:defRPr sz="1324" b="1" kern="1200">
          <a:solidFill>
            <a:schemeClr val="tx1"/>
          </a:solidFill>
          <a:latin typeface="+mj-lt"/>
          <a:ea typeface="+mj-ea"/>
          <a:cs typeface="+mj-cs"/>
        </a:defRPr>
      </a:lvl1pPr>
    </p:titleStyle>
    <p:bodyStyle>
      <a:lvl1pPr marL="0" indent="0" algn="l" defTabSz="474779" rtl="0" eaLnBrk="1" latinLnBrk="0" hangingPunct="1">
        <a:lnSpc>
          <a:spcPct val="100000"/>
        </a:lnSpc>
        <a:spcBef>
          <a:spcPts val="0"/>
        </a:spcBef>
        <a:spcAft>
          <a:spcPts val="260"/>
        </a:spcAft>
        <a:buFont typeface="Arial" pitchFamily="34" charset="0"/>
        <a:buNone/>
        <a:defRPr sz="546" b="0" kern="1200">
          <a:solidFill>
            <a:schemeClr val="tx1"/>
          </a:solidFill>
          <a:latin typeface="+mn-lt"/>
          <a:ea typeface="+mn-ea"/>
          <a:cs typeface="+mn-cs"/>
        </a:defRPr>
      </a:lvl1pPr>
      <a:lvl2pPr marL="130845" indent="-37384" algn="l" defTabSz="474779" rtl="0" eaLnBrk="1" latinLnBrk="0" hangingPunct="1">
        <a:lnSpc>
          <a:spcPct val="100000"/>
        </a:lnSpc>
        <a:spcBef>
          <a:spcPts val="312"/>
        </a:spcBef>
        <a:spcAft>
          <a:spcPts val="312"/>
        </a:spcAft>
        <a:buFont typeface="Arial" pitchFamily="34" charset="0"/>
        <a:buChar char="•"/>
        <a:defRPr sz="494" kern="1200">
          <a:solidFill>
            <a:schemeClr val="tx1"/>
          </a:solidFill>
          <a:latin typeface="+mn-lt"/>
          <a:ea typeface="+mn-ea"/>
          <a:cs typeface="+mn-cs"/>
        </a:defRPr>
      </a:lvl2pPr>
      <a:lvl3pPr marL="224305" indent="-37384" algn="l" defTabSz="474779" rtl="0" eaLnBrk="1" latinLnBrk="0" hangingPunct="1">
        <a:lnSpc>
          <a:spcPct val="100000"/>
        </a:lnSpc>
        <a:spcBef>
          <a:spcPts val="52"/>
        </a:spcBef>
        <a:spcAft>
          <a:spcPts val="52"/>
        </a:spcAft>
        <a:buSzPct val="100000"/>
        <a:buFont typeface="Arial" pitchFamily="34" charset="0"/>
        <a:buChar char="•"/>
        <a:defRPr sz="442" kern="1200">
          <a:solidFill>
            <a:schemeClr val="tx1"/>
          </a:solidFill>
          <a:latin typeface="+mn-lt"/>
          <a:ea typeface="+mn-ea"/>
          <a:cs typeface="+mn-cs"/>
        </a:defRPr>
      </a:lvl3pPr>
      <a:lvl4pPr marL="317766" indent="-37384" algn="l" defTabSz="474779" rtl="0" eaLnBrk="1" latinLnBrk="0" hangingPunct="1">
        <a:lnSpc>
          <a:spcPct val="100000"/>
        </a:lnSpc>
        <a:spcBef>
          <a:spcPts val="52"/>
        </a:spcBef>
        <a:spcAft>
          <a:spcPts val="52"/>
        </a:spcAft>
        <a:buSzPct val="100000"/>
        <a:buFont typeface="Arial" pitchFamily="34" charset="0"/>
        <a:buChar char="•"/>
        <a:defRPr sz="390" kern="1200">
          <a:solidFill>
            <a:schemeClr val="tx1"/>
          </a:solidFill>
          <a:latin typeface="+mn-lt"/>
          <a:ea typeface="+mn-ea"/>
          <a:cs typeface="+mn-cs"/>
        </a:defRPr>
      </a:lvl4pPr>
      <a:lvl5pPr marL="429918" indent="-37384" algn="l" defTabSz="474779" rtl="0" eaLnBrk="1" latinLnBrk="0" hangingPunct="1">
        <a:lnSpc>
          <a:spcPct val="100000"/>
        </a:lnSpc>
        <a:spcBef>
          <a:spcPts val="52"/>
        </a:spcBef>
        <a:spcAft>
          <a:spcPts val="52"/>
        </a:spcAft>
        <a:buSzPct val="100000"/>
        <a:buFont typeface="Arial" pitchFamily="34" charset="0"/>
        <a:buChar char="•"/>
        <a:defRPr sz="363" kern="1200">
          <a:solidFill>
            <a:schemeClr val="tx1"/>
          </a:solidFill>
          <a:latin typeface="+mn-lt"/>
          <a:ea typeface="+mn-ea"/>
          <a:cs typeface="+mn-cs"/>
        </a:defRPr>
      </a:lvl5pPr>
      <a:lvl6pPr marL="130564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6pPr>
      <a:lvl7pPr marL="154303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7pPr>
      <a:lvl8pPr marL="1780423"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8pPr>
      <a:lvl9pPr marL="2017812" indent="-118695" algn="l" defTabSz="474779" rtl="0" eaLnBrk="1" latinLnBrk="0" hangingPunct="1">
        <a:spcBef>
          <a:spcPct val="20000"/>
        </a:spcBef>
        <a:buFont typeface="Arial" pitchFamily="34" charset="0"/>
        <a:buChar char="•"/>
        <a:defRPr sz="1038" kern="1200">
          <a:solidFill>
            <a:schemeClr val="tx1"/>
          </a:solidFill>
          <a:latin typeface="+mn-lt"/>
          <a:ea typeface="+mn-ea"/>
          <a:cs typeface="+mn-cs"/>
        </a:defRPr>
      </a:lvl9pPr>
    </p:bodyStyle>
    <p:otherStyle>
      <a:defPPr>
        <a:defRPr lang="fr-FR"/>
      </a:defPPr>
      <a:lvl1pPr marL="0" algn="l" defTabSz="474779" rtl="0" eaLnBrk="1" latinLnBrk="0" hangingPunct="1">
        <a:defRPr sz="935" kern="1200">
          <a:solidFill>
            <a:schemeClr val="tx1"/>
          </a:solidFill>
          <a:latin typeface="+mn-lt"/>
          <a:ea typeface="+mn-ea"/>
          <a:cs typeface="+mn-cs"/>
        </a:defRPr>
      </a:lvl1pPr>
      <a:lvl2pPr marL="237390" algn="l" defTabSz="474779" rtl="0" eaLnBrk="1" latinLnBrk="0" hangingPunct="1">
        <a:defRPr sz="935" kern="1200">
          <a:solidFill>
            <a:schemeClr val="tx1"/>
          </a:solidFill>
          <a:latin typeface="+mn-lt"/>
          <a:ea typeface="+mn-ea"/>
          <a:cs typeface="+mn-cs"/>
        </a:defRPr>
      </a:lvl2pPr>
      <a:lvl3pPr marL="474779" algn="l" defTabSz="474779" rtl="0" eaLnBrk="1" latinLnBrk="0" hangingPunct="1">
        <a:defRPr sz="935" kern="1200">
          <a:solidFill>
            <a:schemeClr val="tx1"/>
          </a:solidFill>
          <a:latin typeface="+mn-lt"/>
          <a:ea typeface="+mn-ea"/>
          <a:cs typeface="+mn-cs"/>
        </a:defRPr>
      </a:lvl3pPr>
      <a:lvl4pPr marL="712169" algn="l" defTabSz="474779" rtl="0" eaLnBrk="1" latinLnBrk="0" hangingPunct="1">
        <a:defRPr sz="935" kern="1200">
          <a:solidFill>
            <a:schemeClr val="tx1"/>
          </a:solidFill>
          <a:latin typeface="+mn-lt"/>
          <a:ea typeface="+mn-ea"/>
          <a:cs typeface="+mn-cs"/>
        </a:defRPr>
      </a:lvl4pPr>
      <a:lvl5pPr marL="949559" algn="l" defTabSz="474779" rtl="0" eaLnBrk="1" latinLnBrk="0" hangingPunct="1">
        <a:defRPr sz="935" kern="1200">
          <a:solidFill>
            <a:schemeClr val="tx1"/>
          </a:solidFill>
          <a:latin typeface="+mn-lt"/>
          <a:ea typeface="+mn-ea"/>
          <a:cs typeface="+mn-cs"/>
        </a:defRPr>
      </a:lvl5pPr>
      <a:lvl6pPr marL="1186948" algn="l" defTabSz="474779" rtl="0" eaLnBrk="1" latinLnBrk="0" hangingPunct="1">
        <a:defRPr sz="935" kern="1200">
          <a:solidFill>
            <a:schemeClr val="tx1"/>
          </a:solidFill>
          <a:latin typeface="+mn-lt"/>
          <a:ea typeface="+mn-ea"/>
          <a:cs typeface="+mn-cs"/>
        </a:defRPr>
      </a:lvl6pPr>
      <a:lvl7pPr marL="1424338" algn="l" defTabSz="474779" rtl="0" eaLnBrk="1" latinLnBrk="0" hangingPunct="1">
        <a:defRPr sz="935" kern="1200">
          <a:solidFill>
            <a:schemeClr val="tx1"/>
          </a:solidFill>
          <a:latin typeface="+mn-lt"/>
          <a:ea typeface="+mn-ea"/>
          <a:cs typeface="+mn-cs"/>
        </a:defRPr>
      </a:lvl7pPr>
      <a:lvl8pPr marL="1661728" algn="l" defTabSz="474779" rtl="0" eaLnBrk="1" latinLnBrk="0" hangingPunct="1">
        <a:defRPr sz="935" kern="1200">
          <a:solidFill>
            <a:schemeClr val="tx1"/>
          </a:solidFill>
          <a:latin typeface="+mn-lt"/>
          <a:ea typeface="+mn-ea"/>
          <a:cs typeface="+mn-cs"/>
        </a:defRPr>
      </a:lvl8pPr>
      <a:lvl9pPr marL="1899117" algn="l" defTabSz="474779" rtl="0" eaLnBrk="1" latinLnBrk="0" hangingPunct="1">
        <a:defRPr sz="9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edubase.eduscol.education.fr/fiche/20020" TargetMode="External"/><Relationship Id="rId13" Type="http://schemas.openxmlformats.org/officeDocument/2006/relationships/hyperlink" Target="https://edubase.eduscol.education.fr/fiche/19709" TargetMode="External"/><Relationship Id="rId18" Type="http://schemas.openxmlformats.org/officeDocument/2006/relationships/hyperlink" Target="https://pedagogie.ac-rennes.fr/sites/pedagogie.ac-rennes.fr/IMG/pdf/projet_traam_2021-interaction_orale_et_ecrite_battais_cecile.pdf" TargetMode="External"/><Relationship Id="rId26" Type="http://schemas.openxmlformats.org/officeDocument/2006/relationships/hyperlink" Target="https://pedagogie.ac-rennes.fr/sites/pedagogie.ac-rennes.fr/IMG/pdf/projet_franco-allemand_broussl_nd_un_echange_scolaire_numerique_autour_de_l_art.pdf" TargetMode="External"/><Relationship Id="rId3" Type="http://schemas.openxmlformats.org/officeDocument/2006/relationships/hyperlink" Target="https://edubase.eduscol.education.fr/fiche/19708" TargetMode="External"/><Relationship Id="rId21" Type="http://schemas.openxmlformats.org/officeDocument/2006/relationships/hyperlink" Target="https://pedagogie.ac-rennes.fr/sites/pedagogie.ac-rennes.fr/IMG/pdf/mise_en_oeuvre_5_actouchais_forum_pronote.pdf" TargetMode="External"/><Relationship Id="rId7" Type="http://schemas.openxmlformats.org/officeDocument/2006/relationships/hyperlink" Target="https://edubase.eduscol.education.fr/fiche/19995" TargetMode="External"/><Relationship Id="rId12" Type="http://schemas.openxmlformats.org/officeDocument/2006/relationships/hyperlink" Target="https://edubase.eduscol.education.fr/fiche/20017" TargetMode="External"/><Relationship Id="rId17" Type="http://schemas.openxmlformats.org/officeDocument/2006/relationships/hyperlink" Target="https://pedagogie.ac-rennes.fr/sites/pedagogie.ac-rennes.fr/IMG/pdf/situation_no3_ma_giner_vhb_rennes.pdf" TargetMode="External"/><Relationship Id="rId25" Type="http://schemas.openxmlformats.org/officeDocument/2006/relationships/hyperlink" Target="https://pedagogie.ac-rennes.fr/sites/pedagogie.ac-rennes.fr/IMG/pdf/situation_no3_ma_giner_vhb_rennes_1_.pdf" TargetMode="External"/><Relationship Id="rId2" Type="http://schemas.openxmlformats.org/officeDocument/2006/relationships/image" Target="../media/image1.png"/><Relationship Id="rId16" Type="http://schemas.openxmlformats.org/officeDocument/2006/relationships/hyperlink" Target="https://pedagogie.ac-rennes.fr/sites/pedagogie.ac-rennes.fr/IMG/pdf/histoire_dont_vous_etes_le_heros.pdf" TargetMode="External"/><Relationship Id="rId20" Type="http://schemas.openxmlformats.org/officeDocument/2006/relationships/hyperlink" Target="https://pedagogie.ac-rennes.fr/sites/pedagogie.ac-rennes.fr/IMG/pdf/situation_no2_ma_giner_vhb_rennes.pdf" TargetMode="External"/><Relationship Id="rId1" Type="http://schemas.openxmlformats.org/officeDocument/2006/relationships/slideLayout" Target="../slideLayouts/slideLayout2.xml"/><Relationship Id="rId6" Type="http://schemas.openxmlformats.org/officeDocument/2006/relationships/hyperlink" Target="https://edubase.eduscol.education.fr/fiche/19710" TargetMode="External"/><Relationship Id="rId11" Type="http://schemas.openxmlformats.org/officeDocument/2006/relationships/hyperlink" Target="https://edubase.eduscol.education.fr/fiche/20016" TargetMode="External"/><Relationship Id="rId24" Type="http://schemas.openxmlformats.org/officeDocument/2006/relationships/hyperlink" Target="https://pedagogie.ac-rennes.fr/sites/pedagogie.ac-rennes.fr/IMG/pdf/mise_en_oeuvre_2_actouchais_the_press_amc.pdf" TargetMode="External"/><Relationship Id="rId5" Type="http://schemas.openxmlformats.org/officeDocument/2006/relationships/hyperlink" Target="https://edubase.eduscol.education.fr/fiche/19711" TargetMode="External"/><Relationship Id="rId15" Type="http://schemas.openxmlformats.org/officeDocument/2006/relationships/hyperlink" Target="https://pedagogie.ac-rennes.fr/sites/pedagogie.ac-rennes.fr/IMG/pdf/interaction_ecrite_cm2-6e.pdf" TargetMode="External"/><Relationship Id="rId23" Type="http://schemas.openxmlformats.org/officeDocument/2006/relationships/hyperlink" Target="https://pedagogie.ac-rennes.fr/sites/pedagogie.ac-rennes.fr/IMG/pdf/mise_en_oeuvre_1_actouchais_h5p_hotspots.pdf" TargetMode="External"/><Relationship Id="rId10" Type="http://schemas.openxmlformats.org/officeDocument/2006/relationships/hyperlink" Target="https://edubase.eduscol.education.fr/fiche/20015" TargetMode="External"/><Relationship Id="rId19" Type="http://schemas.openxmlformats.org/officeDocument/2006/relationships/hyperlink" Target="https://pedagogie.ac-rennes.fr/sites/pedagogie.ac-rennes.fr/IMG/pdf/mise_en_oeuvre_pedagogique_-_boisdron_louise.pdf" TargetMode="External"/><Relationship Id="rId4" Type="http://schemas.openxmlformats.org/officeDocument/2006/relationships/hyperlink" Target="https://edubase.eduscol.education.fr/fiche/19984" TargetMode="External"/><Relationship Id="rId9" Type="http://schemas.openxmlformats.org/officeDocument/2006/relationships/hyperlink" Target="https://edubase.eduscol.education.fr/fiche/20014" TargetMode="External"/><Relationship Id="rId14" Type="http://schemas.openxmlformats.org/officeDocument/2006/relationships/hyperlink" Target="https://edubase.eduscol.education.fr/fiche/19712" TargetMode="External"/><Relationship Id="rId22" Type="http://schemas.openxmlformats.org/officeDocument/2006/relationships/hyperlink" Target="https://pedagogie.ac-rennes.fr/sites/pedagogie.ac-rennes.fr/IMG/pdf/mise_en_oeuvre_4_actouchais_quiz_en_ligne.pdf" TargetMode="External"/><Relationship Id="rId27"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D6CC5F81-45E8-4CE8-9FF9-F8BC28A8D511}"/>
              </a:ext>
            </a:extLst>
          </p:cNvPr>
          <p:cNvSpPr/>
          <p:nvPr/>
        </p:nvSpPr>
        <p:spPr>
          <a:xfrm>
            <a:off x="-2" y="1060465"/>
            <a:ext cx="7981951" cy="14898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 xmlns:a16="http://schemas.microsoft.com/office/drawing/2014/main"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 xmlns:a16="http://schemas.microsoft.com/office/drawing/2014/main"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33039"/>
            <a:endParaRPr lang="fr-FR" sz="1246">
              <a:solidFill>
                <a:srgbClr val="FFFFFF"/>
              </a:solidFill>
            </a:endParaRPr>
          </a:p>
        </p:txBody>
      </p:sp>
      <p:pic>
        <p:nvPicPr>
          <p:cNvPr id="8" name="Image 7">
            <a:extLst>
              <a:ext uri="{FF2B5EF4-FFF2-40B4-BE49-F238E27FC236}">
                <a16:creationId xmlns="" xmlns:a16="http://schemas.microsoft.com/office/drawing/2014/main" id="{57C4C5EA-97D2-47ED-8592-04E7E5F93332}"/>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0059" y="5384359"/>
            <a:ext cx="2922261" cy="2065909"/>
          </a:xfrm>
          <a:prstGeom prst="rect">
            <a:avLst/>
          </a:prstGeom>
        </p:spPr>
      </p:pic>
      <p:sp>
        <p:nvSpPr>
          <p:cNvPr id="10" name="ZoneTexte 9">
            <a:extLst>
              <a:ext uri="{FF2B5EF4-FFF2-40B4-BE49-F238E27FC236}">
                <a16:creationId xmlns="" xmlns:a16="http://schemas.microsoft.com/office/drawing/2014/main" id="{B95BD92F-A87E-4162-A946-A64BD75DF431}"/>
              </a:ext>
            </a:extLst>
          </p:cNvPr>
          <p:cNvSpPr txBox="1"/>
          <p:nvPr/>
        </p:nvSpPr>
        <p:spPr>
          <a:xfrm>
            <a:off x="1753059" y="1386753"/>
            <a:ext cx="7481476" cy="1554272"/>
          </a:xfrm>
          <a:prstGeom prst="rect">
            <a:avLst/>
          </a:prstGeom>
          <a:noFill/>
        </p:spPr>
        <p:txBody>
          <a:bodyPr wrap="square" rtlCol="0">
            <a:spAutoFit/>
          </a:bodyPr>
          <a:lstStyle/>
          <a:p>
            <a:pPr defTabSz="633039" fontAlgn="base"/>
            <a:r>
              <a:rPr lang="fr-FR" sz="1200" dirty="0">
                <a:solidFill>
                  <a:srgbClr val="000000"/>
                </a:solidFill>
              </a:rPr>
              <a:t>Académie de : </a:t>
            </a:r>
            <a:r>
              <a:rPr lang="fr-FR" sz="1200" i="1" dirty="0" err="1" smtClean="0">
                <a:solidFill>
                  <a:srgbClr val="000000"/>
                </a:solidFill>
              </a:rPr>
              <a:t>__Rennes________________</a:t>
            </a:r>
            <a:endParaRPr lang="fr-FR" sz="1200" i="1" dirty="0">
              <a:solidFill>
                <a:srgbClr val="000000"/>
              </a:solidFill>
            </a:endParaRPr>
          </a:p>
          <a:p>
            <a:pPr marL="12700" marR="217804">
              <a:lnSpc>
                <a:spcPts val="1380"/>
              </a:lnSpc>
            </a:pPr>
            <a:r>
              <a:rPr lang="fr-FR" sz="1200" dirty="0">
                <a:solidFill>
                  <a:srgbClr val="000000"/>
                </a:solidFill>
              </a:rPr>
              <a:t>Groupe composé de </a:t>
            </a:r>
            <a:r>
              <a:rPr lang="fr-FR" sz="1200" spc="-5" dirty="0" smtClean="0">
                <a:cs typeface="Arial"/>
              </a:rPr>
              <a:t>trois professeures de </a:t>
            </a:r>
            <a:r>
              <a:rPr lang="fr-FR" sz="1200" spc="-10" dirty="0" smtClean="0">
                <a:cs typeface="Arial"/>
              </a:rPr>
              <a:t>langues </a:t>
            </a:r>
            <a:r>
              <a:rPr lang="fr-FR" sz="1200" dirty="0" smtClean="0">
                <a:cs typeface="Arial"/>
              </a:rPr>
              <a:t>en </a:t>
            </a:r>
            <a:r>
              <a:rPr lang="fr-FR" sz="1200" spc="-5" dirty="0" smtClean="0">
                <a:cs typeface="Arial"/>
              </a:rPr>
              <a:t>collège et </a:t>
            </a:r>
            <a:r>
              <a:rPr lang="fr-FR" sz="1200" spc="-10" dirty="0" smtClean="0">
                <a:cs typeface="Arial"/>
              </a:rPr>
              <a:t>de </a:t>
            </a:r>
            <a:r>
              <a:rPr lang="fr-FR" sz="1200" dirty="0" smtClean="0">
                <a:cs typeface="Arial"/>
              </a:rPr>
              <a:t>trois </a:t>
            </a:r>
            <a:r>
              <a:rPr lang="fr-FR" sz="1200" spc="-5" dirty="0" smtClean="0">
                <a:cs typeface="Arial"/>
              </a:rPr>
              <a:t>professeures </a:t>
            </a:r>
            <a:r>
              <a:rPr lang="fr-FR" sz="1200" dirty="0" smtClean="0">
                <a:cs typeface="Arial"/>
              </a:rPr>
              <a:t>de </a:t>
            </a:r>
            <a:r>
              <a:rPr lang="fr-FR" sz="1200" spc="-5" dirty="0" smtClean="0">
                <a:cs typeface="Arial"/>
              </a:rPr>
              <a:t>langues en lycée  général </a:t>
            </a:r>
            <a:r>
              <a:rPr lang="fr-FR" sz="1200" dirty="0" smtClean="0">
                <a:cs typeface="Arial"/>
              </a:rPr>
              <a:t>et</a:t>
            </a:r>
            <a:r>
              <a:rPr lang="fr-FR" sz="1200" spc="-10" dirty="0" smtClean="0">
                <a:cs typeface="Arial"/>
              </a:rPr>
              <a:t> </a:t>
            </a:r>
            <a:r>
              <a:rPr lang="fr-FR" sz="1200" spc="-5" dirty="0" smtClean="0">
                <a:cs typeface="Arial"/>
              </a:rPr>
              <a:t>technologique : 1 professeure d'allemand, 2 professeures d'anglais et 3 professeures</a:t>
            </a:r>
            <a:r>
              <a:rPr lang="fr-FR" sz="1200" spc="25" dirty="0" smtClean="0">
                <a:cs typeface="Arial"/>
              </a:rPr>
              <a:t> </a:t>
            </a:r>
            <a:r>
              <a:rPr lang="fr-FR" sz="1200" spc="-5" dirty="0" smtClean="0">
                <a:cs typeface="Arial"/>
              </a:rPr>
              <a:t>d'espagnol.</a:t>
            </a:r>
            <a:endParaRPr lang="fr-FR" sz="1200" dirty="0" smtClean="0">
              <a:cs typeface="Arial"/>
            </a:endParaRPr>
          </a:p>
          <a:p>
            <a:pPr defTabSz="633039" fontAlgn="base"/>
            <a:r>
              <a:rPr lang="fr-FR" sz="1200" dirty="0" smtClean="0">
                <a:solidFill>
                  <a:srgbClr val="000000"/>
                </a:solidFill>
              </a:rPr>
              <a:t>Nom </a:t>
            </a:r>
            <a:r>
              <a:rPr lang="fr-FR" sz="1200" dirty="0">
                <a:solidFill>
                  <a:srgbClr val="000000"/>
                </a:solidFill>
              </a:rPr>
              <a:t>du projet </a:t>
            </a:r>
            <a:r>
              <a:rPr lang="fr-FR" sz="1200" dirty="0" smtClean="0">
                <a:solidFill>
                  <a:srgbClr val="000000"/>
                </a:solidFill>
              </a:rPr>
              <a:t>: </a:t>
            </a:r>
            <a:endParaRPr lang="fr-FR" sz="1200" dirty="0">
              <a:solidFill>
                <a:srgbClr val="000000"/>
              </a:solidFill>
            </a:endParaRPr>
          </a:p>
          <a:p>
            <a:pPr defTabSz="633039" fontAlgn="base"/>
            <a:r>
              <a:rPr lang="fr-FR" sz="1200" b="1" spc="-5" dirty="0" smtClean="0">
                <a:cs typeface="Arial"/>
              </a:rPr>
              <a:t>Les nouvelles formes </a:t>
            </a:r>
            <a:r>
              <a:rPr lang="fr-FR" sz="1200" b="1" dirty="0" smtClean="0">
                <a:cs typeface="Arial"/>
              </a:rPr>
              <a:t>d'interaction </a:t>
            </a:r>
            <a:r>
              <a:rPr lang="fr-FR" sz="1200" b="1" spc="-5" dirty="0" smtClean="0">
                <a:cs typeface="Arial"/>
              </a:rPr>
              <a:t>dans </a:t>
            </a:r>
            <a:r>
              <a:rPr lang="fr-FR" sz="1200" b="1" spc="-10" dirty="0" smtClean="0">
                <a:cs typeface="Arial"/>
              </a:rPr>
              <a:t>un </a:t>
            </a:r>
            <a:r>
              <a:rPr lang="fr-FR" sz="1200" b="1" spc="-5" dirty="0" smtClean="0">
                <a:cs typeface="Arial"/>
              </a:rPr>
              <a:t>enseignement </a:t>
            </a:r>
            <a:r>
              <a:rPr lang="fr-FR" sz="1200" b="1" dirty="0" smtClean="0">
                <a:cs typeface="Arial"/>
              </a:rPr>
              <a:t>en </a:t>
            </a:r>
            <a:r>
              <a:rPr lang="fr-FR" sz="1200" b="1" spc="-5" dirty="0" err="1" smtClean="0">
                <a:cs typeface="Arial"/>
              </a:rPr>
              <a:t>distanciel</a:t>
            </a:r>
            <a:r>
              <a:rPr lang="fr-FR" sz="1200" b="1" spc="-5" dirty="0" smtClean="0">
                <a:cs typeface="Arial"/>
              </a:rPr>
              <a:t> et après </a:t>
            </a:r>
            <a:r>
              <a:rPr lang="fr-FR" sz="1200" b="1" dirty="0" smtClean="0">
                <a:cs typeface="Arial"/>
              </a:rPr>
              <a:t>le </a:t>
            </a:r>
            <a:r>
              <a:rPr lang="fr-FR" sz="1200" b="1" spc="-5" dirty="0" smtClean="0">
                <a:cs typeface="Arial"/>
              </a:rPr>
              <a:t>cours </a:t>
            </a:r>
            <a:r>
              <a:rPr lang="fr-FR" sz="1200" b="1" dirty="0" smtClean="0">
                <a:cs typeface="Arial"/>
              </a:rPr>
              <a:t>en</a:t>
            </a:r>
            <a:r>
              <a:rPr lang="fr-FR" sz="1200" b="1" spc="135" dirty="0" smtClean="0">
                <a:cs typeface="Arial"/>
              </a:rPr>
              <a:t> </a:t>
            </a:r>
            <a:r>
              <a:rPr lang="fr-FR" sz="1200" b="1" spc="-5" dirty="0" err="1" smtClean="0">
                <a:cs typeface="Arial"/>
              </a:rPr>
              <a:t>présentiel</a:t>
            </a:r>
            <a:endParaRPr lang="fr-FR" sz="1200" dirty="0">
              <a:solidFill>
                <a:srgbClr val="000000"/>
              </a:solidFill>
            </a:endParaRPr>
          </a:p>
          <a:p>
            <a:pPr defTabSz="633039"/>
            <a:endParaRPr lang="fr-FR" sz="1200" dirty="0">
              <a:solidFill>
                <a:srgbClr val="000000"/>
              </a:solidFill>
            </a:endParaRPr>
          </a:p>
        </p:txBody>
      </p:sp>
      <p:sp>
        <p:nvSpPr>
          <p:cNvPr id="11" name="ZoneTexte 10">
            <a:extLst>
              <a:ext uri="{FF2B5EF4-FFF2-40B4-BE49-F238E27FC236}">
                <a16:creationId xmlns="" xmlns:a16="http://schemas.microsoft.com/office/drawing/2014/main" id="{2A39535B-1A9C-4061-956D-12CA05CA8092}"/>
              </a:ext>
            </a:extLst>
          </p:cNvPr>
          <p:cNvSpPr txBox="1"/>
          <p:nvPr/>
        </p:nvSpPr>
        <p:spPr>
          <a:xfrm>
            <a:off x="172016" y="1044706"/>
            <a:ext cx="4747846" cy="307777"/>
          </a:xfrm>
          <a:prstGeom prst="rect">
            <a:avLst/>
          </a:prstGeom>
          <a:noFill/>
        </p:spPr>
        <p:txBody>
          <a:bodyPr wrap="square" rtlCol="0">
            <a:spAutoFit/>
          </a:bodyPr>
          <a:lstStyle/>
          <a:p>
            <a:pPr defTabSz="633039"/>
            <a:r>
              <a:rPr lang="fr-FR" sz="1400" b="1" dirty="0">
                <a:solidFill>
                  <a:schemeClr val="tx2">
                    <a:lumMod val="60000"/>
                    <a:lumOff val="40000"/>
                  </a:schemeClr>
                </a:solidFill>
                <a:latin typeface="Arial Black" panose="020B0A04020102020204" pitchFamily="34" charset="0"/>
              </a:rPr>
              <a:t>IDENTIFICATION DU GROUPE ACADÉMIQUE </a:t>
            </a:r>
          </a:p>
        </p:txBody>
      </p:sp>
      <p:grpSp>
        <p:nvGrpSpPr>
          <p:cNvPr id="20" name="Groupe 19">
            <a:extLst>
              <a:ext uri="{FF2B5EF4-FFF2-40B4-BE49-F238E27FC236}">
                <a16:creationId xmlns="" xmlns:a16="http://schemas.microsoft.com/office/drawing/2014/main" id="{7D7DB374-FF2C-4FC8-9F39-47D796A7B710}"/>
              </a:ext>
            </a:extLst>
          </p:cNvPr>
          <p:cNvGrpSpPr/>
          <p:nvPr/>
        </p:nvGrpSpPr>
        <p:grpSpPr>
          <a:xfrm rot="5400000">
            <a:off x="8608287" y="3219927"/>
            <a:ext cx="5907337" cy="1368812"/>
            <a:chOff x="2832" y="744996"/>
            <a:chExt cx="6855169" cy="1308084"/>
          </a:xfrm>
        </p:grpSpPr>
        <p:sp>
          <p:nvSpPr>
            <p:cNvPr id="24" name="Forme libre : forme 23">
              <a:extLst>
                <a:ext uri="{FF2B5EF4-FFF2-40B4-BE49-F238E27FC236}">
                  <a16:creationId xmlns="" xmlns:a16="http://schemas.microsoft.com/office/drawing/2014/main" id="{EB5EB76E-DAF3-4407-B791-51690364617C}"/>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5" name="Forme libre : forme 24">
              <a:extLst>
                <a:ext uri="{FF2B5EF4-FFF2-40B4-BE49-F238E27FC236}">
                  <a16:creationId xmlns="" xmlns:a16="http://schemas.microsoft.com/office/drawing/2014/main" id="{ACE42568-2DE9-4A2E-B116-FF0238673CEA}"/>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6" name="Forme libre : forme 25">
              <a:extLst>
                <a:ext uri="{FF2B5EF4-FFF2-40B4-BE49-F238E27FC236}">
                  <a16:creationId xmlns="" xmlns:a16="http://schemas.microsoft.com/office/drawing/2014/main" id="{C362D033-E3ED-4936-94AE-BF19D2DB87AD}"/>
                </a:ext>
              </a:extLst>
            </p:cNvPr>
            <p:cNvSpPr/>
            <p:nvPr/>
          </p:nvSpPr>
          <p:spPr>
            <a:xfrm>
              <a:off x="2832" y="797451"/>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7" name="ZoneTexte 26">
              <a:extLst>
                <a:ext uri="{FF2B5EF4-FFF2-40B4-BE49-F238E27FC236}">
                  <a16:creationId xmlns="" xmlns:a16="http://schemas.microsoft.com/office/drawing/2014/main" id="{2D2477D5-0466-499D-A0A3-7D197BEEFF8C}"/>
                </a:ext>
              </a:extLst>
            </p:cNvPr>
            <p:cNvSpPr txBox="1"/>
            <p:nvPr/>
          </p:nvSpPr>
          <p:spPr>
            <a:xfrm rot="16200000">
              <a:off x="701438" y="1024020"/>
              <a:ext cx="1308083" cy="750035"/>
            </a:xfrm>
            <a:prstGeom prst="rect">
              <a:avLst/>
            </a:prstGeom>
            <a:noFill/>
          </p:spPr>
          <p:txBody>
            <a:bodyPr wrap="square" rtlCol="0">
              <a:spAutoFit/>
            </a:bodyPr>
            <a:lstStyle/>
            <a:p>
              <a:pPr algn="ctr"/>
              <a:r>
                <a:rPr lang="fr-FR" sz="1200" b="1" dirty="0">
                  <a:solidFill>
                    <a:schemeClr val="bg1"/>
                  </a:solidFill>
                </a:rPr>
                <a:t>PRÉSENTATION DU PROJET ACADÉMIQUE </a:t>
              </a:r>
            </a:p>
          </p:txBody>
        </p:sp>
      </p:grpSp>
      <p:sp>
        <p:nvSpPr>
          <p:cNvPr id="29" name="Rectangle 28">
            <a:extLst>
              <a:ext uri="{FF2B5EF4-FFF2-40B4-BE49-F238E27FC236}">
                <a16:creationId xmlns="" xmlns:a16="http://schemas.microsoft.com/office/drawing/2014/main" id="{96F7D995-E9CE-434A-A695-111A70F75A08}"/>
              </a:ext>
            </a:extLst>
          </p:cNvPr>
          <p:cNvSpPr/>
          <p:nvPr/>
        </p:nvSpPr>
        <p:spPr>
          <a:xfrm>
            <a:off x="218051" y="3381501"/>
            <a:ext cx="5208301" cy="2240701"/>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marL="12700" marR="212725" lvl="0">
              <a:lnSpc>
                <a:spcPts val="1380"/>
              </a:lnSpc>
            </a:pPr>
            <a:r>
              <a:rPr lang="fr-FR" sz="1200" spc="-5" dirty="0" smtClean="0">
                <a:solidFill>
                  <a:prstClr val="black"/>
                </a:solidFill>
                <a:cs typeface="Arial"/>
              </a:rPr>
              <a:t>Pour faciliter les interactions entre </a:t>
            </a:r>
            <a:r>
              <a:rPr lang="fr-FR" sz="1200" dirty="0" smtClean="0">
                <a:solidFill>
                  <a:prstClr val="black"/>
                </a:solidFill>
                <a:cs typeface="Arial"/>
              </a:rPr>
              <a:t>élèves et </a:t>
            </a:r>
            <a:r>
              <a:rPr lang="fr-FR" sz="1200" spc="-5" dirty="0" smtClean="0">
                <a:solidFill>
                  <a:prstClr val="black"/>
                </a:solidFill>
                <a:cs typeface="Arial"/>
              </a:rPr>
              <a:t>enseignants,  l’académie </a:t>
            </a:r>
            <a:r>
              <a:rPr lang="fr-FR" sz="1200" dirty="0" smtClean="0">
                <a:solidFill>
                  <a:prstClr val="black"/>
                </a:solidFill>
                <a:cs typeface="Arial"/>
              </a:rPr>
              <a:t>de </a:t>
            </a:r>
            <a:r>
              <a:rPr lang="fr-FR" sz="1200" spc="-5" dirty="0" smtClean="0">
                <a:solidFill>
                  <a:prstClr val="black"/>
                </a:solidFill>
                <a:cs typeface="Arial"/>
              </a:rPr>
              <a:t>Rennes </a:t>
            </a:r>
            <a:r>
              <a:rPr lang="fr-FR" sz="1200" dirty="0" smtClean="0">
                <a:solidFill>
                  <a:prstClr val="black"/>
                </a:solidFill>
                <a:cs typeface="Arial"/>
              </a:rPr>
              <a:t>met </a:t>
            </a:r>
            <a:r>
              <a:rPr lang="fr-FR" sz="1200" spc="-5" dirty="0" smtClean="0">
                <a:solidFill>
                  <a:prstClr val="black"/>
                </a:solidFill>
                <a:cs typeface="Arial"/>
              </a:rPr>
              <a:t>différents outils académiques à la  </a:t>
            </a:r>
            <a:r>
              <a:rPr lang="fr-FR" sz="1200" dirty="0" smtClean="0">
                <a:solidFill>
                  <a:prstClr val="black"/>
                </a:solidFill>
                <a:cs typeface="Arial"/>
              </a:rPr>
              <a:t>disposition des </a:t>
            </a:r>
            <a:r>
              <a:rPr lang="fr-FR" sz="1200" spc="-5" dirty="0" smtClean="0">
                <a:solidFill>
                  <a:prstClr val="black"/>
                </a:solidFill>
                <a:cs typeface="Arial"/>
              </a:rPr>
              <a:t>élèves </a:t>
            </a:r>
            <a:r>
              <a:rPr lang="fr-FR" sz="1200" dirty="0" smtClean="0">
                <a:solidFill>
                  <a:prstClr val="black"/>
                </a:solidFill>
                <a:cs typeface="Arial"/>
              </a:rPr>
              <a:t>et </a:t>
            </a:r>
            <a:r>
              <a:rPr lang="fr-FR" sz="1200" spc="-5" dirty="0" smtClean="0">
                <a:solidFill>
                  <a:prstClr val="black"/>
                </a:solidFill>
                <a:cs typeface="Arial"/>
              </a:rPr>
              <a:t>des enseignants. Différents usages de  </a:t>
            </a:r>
            <a:r>
              <a:rPr lang="fr-FR" sz="1200" spc="-5" dirty="0" err="1" smtClean="0">
                <a:solidFill>
                  <a:prstClr val="black"/>
                </a:solidFill>
                <a:cs typeface="Arial"/>
              </a:rPr>
              <a:t>Moodle</a:t>
            </a:r>
            <a:r>
              <a:rPr lang="fr-FR" sz="1200" spc="-5" dirty="0" smtClean="0">
                <a:solidFill>
                  <a:prstClr val="black"/>
                </a:solidFill>
                <a:cs typeface="Arial"/>
              </a:rPr>
              <a:t> </a:t>
            </a:r>
            <a:r>
              <a:rPr lang="fr-FR" sz="1200" dirty="0" smtClean="0">
                <a:solidFill>
                  <a:prstClr val="black"/>
                </a:solidFill>
                <a:cs typeface="Arial"/>
              </a:rPr>
              <a:t>et </a:t>
            </a:r>
            <a:r>
              <a:rPr lang="fr-FR" sz="1200" spc="-10" dirty="0" smtClean="0">
                <a:solidFill>
                  <a:prstClr val="black"/>
                </a:solidFill>
                <a:cs typeface="Arial"/>
              </a:rPr>
              <a:t>de </a:t>
            </a:r>
            <a:r>
              <a:rPr lang="fr-FR" sz="1200" spc="-5" dirty="0" err="1" smtClean="0">
                <a:solidFill>
                  <a:prstClr val="black"/>
                </a:solidFill>
                <a:cs typeface="Arial"/>
              </a:rPr>
              <a:t>Toutapad</a:t>
            </a:r>
            <a:r>
              <a:rPr lang="fr-FR" sz="1200" spc="-5" dirty="0" smtClean="0">
                <a:solidFill>
                  <a:prstClr val="black"/>
                </a:solidFill>
                <a:cs typeface="Arial"/>
              </a:rPr>
              <a:t> seront</a:t>
            </a:r>
            <a:r>
              <a:rPr lang="fr-FR" sz="1200" spc="5" dirty="0" smtClean="0">
                <a:solidFill>
                  <a:prstClr val="black"/>
                </a:solidFill>
                <a:cs typeface="Arial"/>
              </a:rPr>
              <a:t> </a:t>
            </a:r>
            <a:r>
              <a:rPr lang="fr-FR" sz="1200" spc="-5" dirty="0" smtClean="0">
                <a:solidFill>
                  <a:prstClr val="black"/>
                </a:solidFill>
                <a:cs typeface="Arial"/>
              </a:rPr>
              <a:t>présentés.</a:t>
            </a:r>
            <a:endParaRPr lang="fr-FR" sz="1200" dirty="0" smtClean="0">
              <a:solidFill>
                <a:prstClr val="black"/>
              </a:solidFill>
              <a:cs typeface="Arial"/>
            </a:endParaRPr>
          </a:p>
          <a:p>
            <a:pPr marL="12700" lvl="0">
              <a:lnSpc>
                <a:spcPts val="1345"/>
              </a:lnSpc>
            </a:pPr>
            <a:r>
              <a:rPr lang="fr-FR" sz="1200" dirty="0" smtClean="0">
                <a:solidFill>
                  <a:prstClr val="black"/>
                </a:solidFill>
                <a:cs typeface="Arial"/>
              </a:rPr>
              <a:t>Dans </a:t>
            </a:r>
            <a:r>
              <a:rPr lang="fr-FR" sz="1200" spc="-5" dirty="0" smtClean="0">
                <a:solidFill>
                  <a:prstClr val="black"/>
                </a:solidFill>
                <a:cs typeface="Arial"/>
              </a:rPr>
              <a:t>un contexte sanitaire </a:t>
            </a:r>
            <a:r>
              <a:rPr lang="fr-FR" sz="1200" dirty="0" smtClean="0">
                <a:solidFill>
                  <a:prstClr val="black"/>
                </a:solidFill>
                <a:cs typeface="Arial"/>
              </a:rPr>
              <a:t>ne </a:t>
            </a:r>
            <a:r>
              <a:rPr lang="fr-FR" sz="1200" spc="-5" dirty="0" smtClean="0">
                <a:solidFill>
                  <a:prstClr val="black"/>
                </a:solidFill>
                <a:cs typeface="Arial"/>
              </a:rPr>
              <a:t>permettant </a:t>
            </a:r>
            <a:r>
              <a:rPr lang="fr-FR" sz="1200" dirty="0" smtClean="0">
                <a:solidFill>
                  <a:prstClr val="black"/>
                </a:solidFill>
                <a:cs typeface="Arial"/>
              </a:rPr>
              <a:t>pas </a:t>
            </a:r>
            <a:r>
              <a:rPr lang="fr-FR" sz="1200" spc="-5" dirty="0" smtClean="0">
                <a:solidFill>
                  <a:prstClr val="black"/>
                </a:solidFill>
                <a:cs typeface="Arial"/>
              </a:rPr>
              <a:t>l'organisation</a:t>
            </a:r>
            <a:r>
              <a:rPr lang="fr-FR" sz="1200" dirty="0" smtClean="0">
                <a:solidFill>
                  <a:prstClr val="black"/>
                </a:solidFill>
                <a:cs typeface="Arial"/>
              </a:rPr>
              <a:t> </a:t>
            </a:r>
            <a:r>
              <a:rPr lang="fr-FR" sz="1200" spc="-5" dirty="0" smtClean="0">
                <a:solidFill>
                  <a:prstClr val="black"/>
                </a:solidFill>
                <a:cs typeface="Arial"/>
              </a:rPr>
              <a:t>de</a:t>
            </a:r>
            <a:endParaRPr lang="fr-FR" sz="1200" dirty="0" smtClean="0">
              <a:solidFill>
                <a:prstClr val="black"/>
              </a:solidFill>
              <a:cs typeface="Arial"/>
            </a:endParaRPr>
          </a:p>
          <a:p>
            <a:pPr marL="12700" marR="5080" lvl="0">
              <a:lnSpc>
                <a:spcPts val="1510"/>
              </a:lnSpc>
              <a:spcBef>
                <a:spcPts val="50"/>
              </a:spcBef>
            </a:pPr>
            <a:r>
              <a:rPr lang="fr-FR" sz="1200" spc="-5" dirty="0" smtClean="0">
                <a:solidFill>
                  <a:prstClr val="black"/>
                </a:solidFill>
                <a:cs typeface="Arial"/>
              </a:rPr>
              <a:t>voyages scolaires, comment rendre </a:t>
            </a:r>
            <a:r>
              <a:rPr lang="fr-FR" sz="1200" dirty="0" smtClean="0">
                <a:solidFill>
                  <a:prstClr val="black"/>
                </a:solidFill>
                <a:cs typeface="Arial"/>
              </a:rPr>
              <a:t>des </a:t>
            </a:r>
            <a:r>
              <a:rPr lang="fr-FR" sz="1200" spc="-5" dirty="0" smtClean="0">
                <a:solidFill>
                  <a:prstClr val="black"/>
                </a:solidFill>
                <a:cs typeface="Arial"/>
              </a:rPr>
              <a:t>échanges possibles </a:t>
            </a:r>
            <a:r>
              <a:rPr lang="fr-FR" sz="1200" dirty="0" smtClean="0">
                <a:solidFill>
                  <a:prstClr val="black"/>
                </a:solidFill>
                <a:cs typeface="Arial"/>
              </a:rPr>
              <a:t>grâce  </a:t>
            </a:r>
            <a:r>
              <a:rPr lang="fr-FR" sz="1200" spc="-5" dirty="0" smtClean="0">
                <a:solidFill>
                  <a:prstClr val="black"/>
                </a:solidFill>
                <a:cs typeface="Arial"/>
              </a:rPr>
              <a:t>à une </a:t>
            </a:r>
            <a:r>
              <a:rPr lang="fr-FR" sz="1200" spc="-5" dirty="0" err="1" smtClean="0">
                <a:solidFill>
                  <a:prstClr val="black"/>
                </a:solidFill>
                <a:cs typeface="Arial"/>
              </a:rPr>
              <a:t>virtualisation</a:t>
            </a:r>
            <a:r>
              <a:rPr lang="fr-FR" sz="1200" spc="-5" dirty="0" smtClean="0">
                <a:solidFill>
                  <a:prstClr val="black"/>
                </a:solidFill>
                <a:cs typeface="Arial"/>
              </a:rPr>
              <a:t> des interactions ?</a:t>
            </a:r>
            <a:endParaRPr lang="fr-FR" sz="1200" dirty="0">
              <a:solidFill>
                <a:prstClr val="black"/>
              </a:solidFill>
              <a:cs typeface="Arial"/>
            </a:endParaRPr>
          </a:p>
        </p:txBody>
      </p:sp>
      <p:sp>
        <p:nvSpPr>
          <p:cNvPr id="30" name="ZoneTexte 29">
            <a:extLst>
              <a:ext uri="{FF2B5EF4-FFF2-40B4-BE49-F238E27FC236}">
                <a16:creationId xmlns="" xmlns:a16="http://schemas.microsoft.com/office/drawing/2014/main" id="{42981E1A-E681-4FFF-8092-CBF779A065A5}"/>
              </a:ext>
            </a:extLst>
          </p:cNvPr>
          <p:cNvSpPr txBox="1"/>
          <p:nvPr/>
        </p:nvSpPr>
        <p:spPr>
          <a:xfrm>
            <a:off x="293189" y="2959880"/>
            <a:ext cx="9684594" cy="307777"/>
          </a:xfrm>
          <a:prstGeom prst="rect">
            <a:avLst/>
          </a:prstGeom>
          <a:noFill/>
        </p:spPr>
        <p:txBody>
          <a:bodyPr wrap="square" rtlCol="0">
            <a:spAutoFit/>
          </a:bodyPr>
          <a:lstStyle/>
          <a:p>
            <a:pPr defTabSz="633039"/>
            <a:r>
              <a:rPr lang="fr-FR" sz="1400" b="1" dirty="0">
                <a:solidFill>
                  <a:schemeClr val="tx2">
                    <a:lumMod val="60000"/>
                    <a:lumOff val="40000"/>
                  </a:schemeClr>
                </a:solidFill>
                <a:latin typeface="Arial Black" panose="020B0A04020102020204" pitchFamily="34" charset="0"/>
              </a:rPr>
              <a:t>PRÉSENTATION DU PROJET ACADÉMIQUE </a:t>
            </a:r>
          </a:p>
        </p:txBody>
      </p:sp>
      <p:pic>
        <p:nvPicPr>
          <p:cNvPr id="19" name="Picture 2" descr="Résultat de recherche d'images pour &quot;MENJS LOGO PNG&quot;">
            <a:extLst>
              <a:ext uri="{FF2B5EF4-FFF2-40B4-BE49-F238E27FC236}">
                <a16:creationId xmlns="" xmlns:a16="http://schemas.microsoft.com/office/drawing/2014/main" id="{762EED9A-B148-4ECA-BB3B-8348880104EC}"/>
              </a:ext>
            </a:extLst>
          </p:cNvPr>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xmlns="">
                <a:solidFill>
                  <a:srgbClr val="FFFFFF"/>
                </a:solidFill>
              </a14:hiddenFill>
            </a:ext>
          </a:extLst>
        </p:spPr>
      </p:pic>
      <p:sp>
        <p:nvSpPr>
          <p:cNvPr id="23" name="ZoneTexte 22">
            <a:extLst>
              <a:ext uri="{FF2B5EF4-FFF2-40B4-BE49-F238E27FC236}">
                <a16:creationId xmlns="" xmlns:a16="http://schemas.microsoft.com/office/drawing/2014/main" id="{0922FED3-F7E3-4672-B7A6-B4BA5B5B23AA}"/>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pic>
        <p:nvPicPr>
          <p:cNvPr id="21" name="Image 20" descr="visuel_traam_2_-2-20185.jpg"/>
          <p:cNvPicPr>
            <a:picLocks noChangeAspect="1"/>
          </p:cNvPicPr>
          <p:nvPr/>
        </p:nvPicPr>
        <p:blipFill>
          <a:blip r:embed="rId5" cstate="print"/>
          <a:stretch>
            <a:fillRect/>
          </a:stretch>
        </p:blipFill>
        <p:spPr>
          <a:xfrm>
            <a:off x="6228783" y="2991650"/>
            <a:ext cx="4454305" cy="3065119"/>
          </a:xfrm>
          <a:prstGeom prst="rect">
            <a:avLst/>
          </a:prstGeom>
        </p:spPr>
      </p:pic>
      <p:sp>
        <p:nvSpPr>
          <p:cNvPr id="28" name="object 2"/>
          <p:cNvSpPr/>
          <p:nvPr/>
        </p:nvSpPr>
        <p:spPr>
          <a:xfrm>
            <a:off x="355579" y="1291508"/>
            <a:ext cx="1215969" cy="1411352"/>
          </a:xfrm>
          <a:prstGeom prst="rect">
            <a:avLst/>
          </a:prstGeom>
          <a:blipFill>
            <a:blip r:embed="rId6"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xmlns="" val="3096102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 xmlns:a16="http://schemas.microsoft.com/office/drawing/2014/main"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33039" rtl="0" eaLnBrk="1" fontAlgn="auto" latinLnBrk="0" hangingPunct="1">
              <a:lnSpc>
                <a:spcPct val="100000"/>
              </a:lnSpc>
              <a:spcBef>
                <a:spcPts val="0"/>
              </a:spcBef>
              <a:spcAft>
                <a:spcPts val="0"/>
              </a:spcAft>
              <a:buClrTx/>
              <a:buSzTx/>
              <a:buFontTx/>
              <a:buNone/>
              <a:tabLst/>
              <a:defRPr/>
            </a:pPr>
            <a:endParaRPr kumimoji="0" lang="fr-FR" sz="1246" b="0" i="0" u="none" strike="noStrike" kern="1200" cap="none" spc="0" normalizeH="0" baseline="0" noProof="0" dirty="0">
              <a:ln>
                <a:noFill/>
              </a:ln>
              <a:solidFill>
                <a:srgbClr val="FFFFFF"/>
              </a:solidFill>
              <a:effectLst/>
              <a:uLnTx/>
              <a:uFillTx/>
              <a:latin typeface="Arial Black" panose="020B0A04020102020204" pitchFamily="34" charset="0"/>
            </a:endParaRPr>
          </a:p>
        </p:txBody>
      </p:sp>
      <p:sp>
        <p:nvSpPr>
          <p:cNvPr id="24" name="ZoneTexte 23">
            <a:extLst>
              <a:ext uri="{FF2B5EF4-FFF2-40B4-BE49-F238E27FC236}">
                <a16:creationId xmlns="" xmlns:a16="http://schemas.microsoft.com/office/drawing/2014/main" id="{6FCFE853-A821-49CD-835F-4F7ABEE7CFAE}"/>
              </a:ext>
            </a:extLst>
          </p:cNvPr>
          <p:cNvSpPr txBox="1"/>
          <p:nvPr/>
        </p:nvSpPr>
        <p:spPr>
          <a:xfrm>
            <a:off x="112119" y="1253654"/>
            <a:ext cx="9684594" cy="307777"/>
          </a:xfrm>
          <a:prstGeom prst="rect">
            <a:avLst/>
          </a:prstGeom>
          <a:noFill/>
        </p:spPr>
        <p:txBody>
          <a:bodyPr wrap="square" rtlCol="0">
            <a:spAutoFit/>
          </a:bodyPr>
          <a:lstStyle/>
          <a:p>
            <a:pPr defTabSz="633039"/>
            <a:r>
              <a:rPr lang="fr-FR" sz="1400" b="1" dirty="0">
                <a:solidFill>
                  <a:schemeClr val="tx2">
                    <a:lumMod val="60000"/>
                    <a:lumOff val="40000"/>
                  </a:schemeClr>
                </a:solidFill>
                <a:latin typeface="Arial Black" panose="020B0A04020102020204" pitchFamily="34" charset="0"/>
              </a:rPr>
              <a:t>LIEN AVEC LE CRCN</a:t>
            </a:r>
          </a:p>
        </p:txBody>
      </p:sp>
      <p:sp>
        <p:nvSpPr>
          <p:cNvPr id="25" name="Rectangle 24">
            <a:extLst>
              <a:ext uri="{FF2B5EF4-FFF2-40B4-BE49-F238E27FC236}">
                <a16:creationId xmlns="" xmlns:a16="http://schemas.microsoft.com/office/drawing/2014/main" id="{B4E869EC-3726-406D-8A48-02B6E829EF88}"/>
              </a:ext>
            </a:extLst>
          </p:cNvPr>
          <p:cNvSpPr/>
          <p:nvPr/>
        </p:nvSpPr>
        <p:spPr>
          <a:xfrm>
            <a:off x="112119" y="1511982"/>
            <a:ext cx="10144126" cy="369332"/>
          </a:xfrm>
          <a:prstGeom prst="rect">
            <a:avLst/>
          </a:prstGeom>
        </p:spPr>
        <p:txBody>
          <a:bodyPr wrap="square">
            <a:spAutoFit/>
          </a:bodyPr>
          <a:lstStyle/>
          <a:p>
            <a:pPr lvl="0" defTabSz="633039" fontAlgn="base"/>
            <a:r>
              <a:rPr lang="fr-FR" sz="900" i="1" dirty="0">
                <a:solidFill>
                  <a:srgbClr val="000000"/>
                </a:solidFill>
              </a:rPr>
              <a:t>Compétence(s) numérique(s) du CRCN particulièrement travaillée(s) dans ce projet. Inutile de reproduire un tableau avec toutes les compétences – identifier les plus pertinentes abordées dans l’ensemble des travaux  et surtout les niveaux de progressivité abordés, en lien avec les compétences disciplinaires.</a:t>
            </a:r>
          </a:p>
        </p:txBody>
      </p:sp>
      <p:pic>
        <p:nvPicPr>
          <p:cNvPr id="16" name="Picture 2" descr="Résultat de recherche d'images pour &quot;MENJS LOGO PNG&quot;">
            <a:extLst>
              <a:ext uri="{FF2B5EF4-FFF2-40B4-BE49-F238E27FC236}">
                <a16:creationId xmlns="" xmlns:a16="http://schemas.microsoft.com/office/drawing/2014/main" id="{FEEDE073-11DB-4DC8-AC3E-D64A0BA9319C}"/>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4" name="Groupe 3">
            <a:extLst>
              <a:ext uri="{FF2B5EF4-FFF2-40B4-BE49-F238E27FC236}">
                <a16:creationId xmlns="" xmlns:a16="http://schemas.microsoft.com/office/drawing/2014/main" id="{01CFEA5D-2848-44BB-A74B-CBE9AC0CFF3E}"/>
              </a:ext>
            </a:extLst>
          </p:cNvPr>
          <p:cNvGrpSpPr/>
          <p:nvPr/>
        </p:nvGrpSpPr>
        <p:grpSpPr>
          <a:xfrm>
            <a:off x="240000" y="2017537"/>
            <a:ext cx="9751023" cy="2201378"/>
            <a:chOff x="240000" y="2706412"/>
            <a:chExt cx="6362723" cy="1149089"/>
          </a:xfrm>
        </p:grpSpPr>
        <p:sp>
          <p:nvSpPr>
            <p:cNvPr id="19" name="Rectangle 18">
              <a:extLst>
                <a:ext uri="{FF2B5EF4-FFF2-40B4-BE49-F238E27FC236}">
                  <a16:creationId xmlns="" xmlns:a16="http://schemas.microsoft.com/office/drawing/2014/main" id="{85017095-291F-487C-8BE2-A0AF59E31CBB}"/>
                </a:ext>
              </a:extLst>
            </p:cNvPr>
            <p:cNvSpPr/>
            <p:nvPr/>
          </p:nvSpPr>
          <p:spPr>
            <a:xfrm>
              <a:off x="1190659" y="2706412"/>
              <a:ext cx="5412064" cy="1149089"/>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marL="45720" fontAlgn="t">
                <a:spcBef>
                  <a:spcPts val="465"/>
                </a:spcBef>
              </a:pPr>
              <a:r>
                <a:rPr lang="fr-FR" b="1" dirty="0" smtClean="0">
                  <a:solidFill>
                    <a:schemeClr val="tx1"/>
                  </a:solidFill>
                  <a:cs typeface="Arial"/>
                </a:rPr>
                <a:t>Communication </a:t>
              </a:r>
              <a:r>
                <a:rPr lang="fr-FR" b="1" spc="-5" dirty="0" smtClean="0">
                  <a:solidFill>
                    <a:schemeClr val="tx1"/>
                  </a:solidFill>
                  <a:cs typeface="Arial"/>
                </a:rPr>
                <a:t>et collaboration</a:t>
              </a:r>
              <a:endParaRPr lang="fr-FR" dirty="0" smtClean="0">
                <a:solidFill>
                  <a:schemeClr val="tx1"/>
                </a:solidFill>
                <a:cs typeface="Arial"/>
              </a:endParaRPr>
            </a:p>
            <a:p>
              <a:pPr marL="27432" fontAlgn="t">
                <a:spcBef>
                  <a:spcPts val="465"/>
                </a:spcBef>
              </a:pPr>
              <a:r>
                <a:rPr lang="fr-FR" sz="900" dirty="0" smtClean="0">
                  <a:solidFill>
                    <a:schemeClr val="tx1"/>
                  </a:solidFill>
                  <a:cs typeface="Arial"/>
                </a:rPr>
                <a:t>Collaborer : </a:t>
              </a:r>
              <a:r>
                <a:rPr lang="fr-FR" sz="900" spc="-5" dirty="0" smtClean="0">
                  <a:solidFill>
                    <a:schemeClr val="tx1"/>
                  </a:solidFill>
                  <a:cs typeface="Arial"/>
                </a:rPr>
                <a:t>Utiliser </a:t>
              </a:r>
              <a:r>
                <a:rPr lang="fr-FR" sz="900" spc="-10" dirty="0" smtClean="0">
                  <a:solidFill>
                    <a:schemeClr val="tx1"/>
                  </a:solidFill>
                  <a:cs typeface="Arial"/>
                </a:rPr>
                <a:t>un </a:t>
              </a:r>
              <a:r>
                <a:rPr lang="fr-FR" sz="900" dirty="0" smtClean="0">
                  <a:solidFill>
                    <a:schemeClr val="tx1"/>
                  </a:solidFill>
                  <a:cs typeface="Arial"/>
                </a:rPr>
                <a:t>dispositif </a:t>
              </a:r>
              <a:r>
                <a:rPr lang="fr-FR" sz="900" spc="-5" dirty="0" smtClean="0">
                  <a:solidFill>
                    <a:schemeClr val="tx1"/>
                  </a:solidFill>
                  <a:cs typeface="Arial"/>
                </a:rPr>
                <a:t>d'écriture collaborative (niveau</a:t>
              </a:r>
              <a:r>
                <a:rPr lang="fr-FR" sz="900" spc="45" dirty="0" smtClean="0">
                  <a:solidFill>
                    <a:schemeClr val="tx1"/>
                  </a:solidFill>
                  <a:cs typeface="Arial"/>
                </a:rPr>
                <a:t> </a:t>
              </a:r>
              <a:r>
                <a:rPr lang="fr-FR" sz="900" dirty="0" smtClean="0">
                  <a:solidFill>
                    <a:schemeClr val="tx1"/>
                  </a:solidFill>
                  <a:cs typeface="Arial"/>
                </a:rPr>
                <a:t>1)</a:t>
              </a:r>
            </a:p>
            <a:p>
              <a:pPr marL="27432" fontAlgn="t">
                <a:spcBef>
                  <a:spcPts val="440"/>
                </a:spcBef>
              </a:pPr>
              <a:r>
                <a:rPr lang="fr-FR" sz="900" spc="-5" dirty="0" smtClean="0">
                  <a:solidFill>
                    <a:schemeClr val="tx1"/>
                  </a:solidFill>
                  <a:cs typeface="Arial"/>
                </a:rPr>
                <a:t>Interagir </a:t>
              </a:r>
              <a:r>
                <a:rPr lang="fr-FR" sz="900" dirty="0" smtClean="0">
                  <a:solidFill>
                    <a:schemeClr val="tx1"/>
                  </a:solidFill>
                  <a:cs typeface="Arial"/>
                </a:rPr>
                <a:t>: </a:t>
              </a:r>
              <a:r>
                <a:rPr lang="fr-FR" sz="900" spc="-5" dirty="0" smtClean="0">
                  <a:solidFill>
                    <a:schemeClr val="tx1"/>
                  </a:solidFill>
                  <a:cs typeface="Arial"/>
                </a:rPr>
                <a:t>Utiliser différents outils </a:t>
              </a:r>
              <a:r>
                <a:rPr lang="fr-FR" sz="900" spc="-10" dirty="0" smtClean="0">
                  <a:solidFill>
                    <a:schemeClr val="tx1"/>
                  </a:solidFill>
                  <a:cs typeface="Arial"/>
                </a:rPr>
                <a:t>ou </a:t>
              </a:r>
              <a:r>
                <a:rPr lang="fr-FR" sz="900" dirty="0" smtClean="0">
                  <a:solidFill>
                    <a:schemeClr val="tx1"/>
                  </a:solidFill>
                  <a:cs typeface="Arial"/>
                </a:rPr>
                <a:t>services </a:t>
              </a:r>
              <a:r>
                <a:rPr lang="fr-FR" sz="900" spc="-5" dirty="0" smtClean="0">
                  <a:solidFill>
                    <a:schemeClr val="tx1"/>
                  </a:solidFill>
                  <a:cs typeface="Arial"/>
                </a:rPr>
                <a:t>de</a:t>
              </a:r>
              <a:r>
                <a:rPr lang="fr-FR" sz="900" spc="60" dirty="0" smtClean="0">
                  <a:solidFill>
                    <a:schemeClr val="tx1"/>
                  </a:solidFill>
                  <a:cs typeface="Arial"/>
                </a:rPr>
                <a:t> </a:t>
              </a:r>
              <a:r>
                <a:rPr lang="fr-FR" sz="900" spc="-5" dirty="0" smtClean="0">
                  <a:solidFill>
                    <a:schemeClr val="tx1"/>
                  </a:solidFill>
                  <a:cs typeface="Arial"/>
                </a:rPr>
                <a:t>communication</a:t>
              </a:r>
              <a:endParaRPr lang="fr-FR" sz="900" dirty="0" smtClean="0">
                <a:solidFill>
                  <a:schemeClr val="tx1"/>
                </a:solidFill>
                <a:cs typeface="Arial"/>
              </a:endParaRPr>
            </a:p>
            <a:p>
              <a:pPr marL="27432" fontAlgn="t">
                <a:spcBef>
                  <a:spcPts val="25"/>
                </a:spcBef>
              </a:pPr>
              <a:r>
                <a:rPr lang="fr-FR" sz="900" spc="-5" dirty="0" smtClean="0">
                  <a:solidFill>
                    <a:schemeClr val="tx1"/>
                  </a:solidFill>
                  <a:cs typeface="Arial"/>
                </a:rPr>
                <a:t>(niveau</a:t>
              </a:r>
              <a:r>
                <a:rPr lang="fr-FR" sz="900" spc="-15" dirty="0" smtClean="0">
                  <a:solidFill>
                    <a:schemeClr val="tx1"/>
                  </a:solidFill>
                  <a:cs typeface="Arial"/>
                </a:rPr>
                <a:t> </a:t>
              </a:r>
              <a:r>
                <a:rPr lang="fr-FR" sz="900" spc="-5" dirty="0" smtClean="0">
                  <a:solidFill>
                    <a:schemeClr val="tx1"/>
                  </a:solidFill>
                  <a:cs typeface="Arial"/>
                </a:rPr>
                <a:t>1)</a:t>
              </a:r>
              <a:endParaRPr lang="fr-FR" sz="900" dirty="0" smtClean="0">
                <a:solidFill>
                  <a:schemeClr val="tx1"/>
                </a:solidFill>
                <a:cs typeface="Arial"/>
              </a:endParaRPr>
            </a:p>
            <a:p>
              <a:pPr marL="27432" fontAlgn="t">
                <a:spcBef>
                  <a:spcPts val="475"/>
                </a:spcBef>
              </a:pPr>
              <a:r>
                <a:rPr lang="fr-FR" sz="900" spc="-5" dirty="0" smtClean="0">
                  <a:solidFill>
                    <a:schemeClr val="tx1"/>
                  </a:solidFill>
                  <a:cs typeface="Arial"/>
                </a:rPr>
                <a:t>Interagir </a:t>
              </a:r>
              <a:r>
                <a:rPr lang="fr-FR" sz="900" dirty="0" smtClean="0">
                  <a:solidFill>
                    <a:schemeClr val="tx1"/>
                  </a:solidFill>
                  <a:cs typeface="Arial"/>
                </a:rPr>
                <a:t>: </a:t>
              </a:r>
              <a:r>
                <a:rPr lang="fr-FR" sz="900" spc="-5" dirty="0" smtClean="0">
                  <a:solidFill>
                    <a:schemeClr val="tx1"/>
                  </a:solidFill>
                  <a:cs typeface="Arial"/>
                </a:rPr>
                <a:t>Utiliser un outil ou un service numérique</a:t>
              </a:r>
              <a:r>
                <a:rPr lang="fr-FR" sz="900" spc="15" dirty="0" smtClean="0">
                  <a:solidFill>
                    <a:schemeClr val="tx1"/>
                  </a:solidFill>
                  <a:cs typeface="Arial"/>
                </a:rPr>
                <a:t> </a:t>
              </a:r>
              <a:r>
                <a:rPr lang="fr-FR" sz="900" spc="-5" dirty="0" smtClean="0">
                  <a:solidFill>
                    <a:schemeClr val="tx1"/>
                  </a:solidFill>
                  <a:cs typeface="Arial"/>
                </a:rPr>
                <a:t>pour</a:t>
              </a:r>
              <a:endParaRPr lang="fr-FR" sz="900" dirty="0" smtClean="0">
                <a:solidFill>
                  <a:schemeClr val="tx1"/>
                </a:solidFill>
                <a:cs typeface="Arial"/>
              </a:endParaRPr>
            </a:p>
            <a:p>
              <a:pPr marL="27432" fontAlgn="t">
                <a:spcBef>
                  <a:spcPts val="25"/>
                </a:spcBef>
              </a:pPr>
              <a:r>
                <a:rPr lang="fr-FR" sz="900" spc="-5" dirty="0" smtClean="0">
                  <a:solidFill>
                    <a:schemeClr val="tx1"/>
                  </a:solidFill>
                  <a:cs typeface="Arial"/>
                </a:rPr>
                <a:t>communiquer (niveau</a:t>
              </a:r>
              <a:r>
                <a:rPr lang="fr-FR" sz="900" spc="-20" dirty="0" smtClean="0">
                  <a:solidFill>
                    <a:schemeClr val="tx1"/>
                  </a:solidFill>
                  <a:cs typeface="Arial"/>
                </a:rPr>
                <a:t> </a:t>
              </a:r>
              <a:r>
                <a:rPr lang="fr-FR" sz="900" spc="-5" dirty="0" smtClean="0">
                  <a:solidFill>
                    <a:schemeClr val="tx1"/>
                  </a:solidFill>
                  <a:cs typeface="Arial"/>
                </a:rPr>
                <a:t>2)</a:t>
              </a:r>
              <a:endParaRPr lang="fr-FR" sz="900" dirty="0" smtClean="0">
                <a:solidFill>
                  <a:schemeClr val="tx1"/>
                </a:solidFill>
                <a:cs typeface="Arial"/>
              </a:endParaRPr>
            </a:p>
            <a:p>
              <a:pPr marL="64008" fontAlgn="t">
                <a:spcBef>
                  <a:spcPts val="475"/>
                </a:spcBef>
              </a:pPr>
              <a:r>
                <a:rPr lang="fr-FR" sz="900" spc="-5" dirty="0" smtClean="0">
                  <a:solidFill>
                    <a:schemeClr val="tx1"/>
                  </a:solidFill>
                  <a:cs typeface="Arial"/>
                </a:rPr>
                <a:t>Interagir </a:t>
              </a:r>
              <a:r>
                <a:rPr lang="fr-FR" sz="900" dirty="0" smtClean="0">
                  <a:solidFill>
                    <a:schemeClr val="tx1"/>
                  </a:solidFill>
                  <a:cs typeface="Arial"/>
                </a:rPr>
                <a:t>: </a:t>
              </a:r>
              <a:r>
                <a:rPr lang="fr-FR" sz="900" spc="-5" dirty="0" smtClean="0">
                  <a:solidFill>
                    <a:schemeClr val="tx1"/>
                  </a:solidFill>
                  <a:cs typeface="Arial"/>
                </a:rPr>
                <a:t>«Adapter ses pratiques de communication </a:t>
              </a:r>
              <a:r>
                <a:rPr lang="fr-FR" sz="900" dirty="0" smtClean="0">
                  <a:solidFill>
                    <a:schemeClr val="tx1"/>
                  </a:solidFill>
                  <a:cs typeface="Arial"/>
                </a:rPr>
                <a:t>en</a:t>
              </a:r>
              <a:r>
                <a:rPr lang="fr-FR" sz="900" spc="50" dirty="0" smtClean="0">
                  <a:solidFill>
                    <a:schemeClr val="tx1"/>
                  </a:solidFill>
                  <a:cs typeface="Arial"/>
                </a:rPr>
                <a:t> </a:t>
              </a:r>
              <a:r>
                <a:rPr lang="fr-FR" sz="900" spc="-5" dirty="0" smtClean="0">
                  <a:solidFill>
                    <a:schemeClr val="tx1"/>
                  </a:solidFill>
                  <a:cs typeface="Arial"/>
                </a:rPr>
                <a:t>tenant</a:t>
              </a:r>
              <a:endParaRPr lang="fr-FR" sz="900" dirty="0" smtClean="0">
                <a:solidFill>
                  <a:schemeClr val="tx1"/>
                </a:solidFill>
                <a:cs typeface="Arial"/>
              </a:endParaRPr>
            </a:p>
            <a:p>
              <a:pPr marL="27432" fontAlgn="t">
                <a:spcBef>
                  <a:spcPts val="25"/>
                </a:spcBef>
              </a:pPr>
              <a:r>
                <a:rPr lang="fr-FR" sz="900" spc="-5" dirty="0" smtClean="0">
                  <a:solidFill>
                    <a:schemeClr val="tx1"/>
                  </a:solidFill>
                  <a:cs typeface="Arial"/>
                </a:rPr>
                <a:t>compte </a:t>
              </a:r>
              <a:r>
                <a:rPr lang="fr-FR" sz="900" dirty="0" smtClean="0">
                  <a:solidFill>
                    <a:schemeClr val="tx1"/>
                  </a:solidFill>
                  <a:cs typeface="Arial"/>
                </a:rPr>
                <a:t>de </a:t>
              </a:r>
              <a:r>
                <a:rPr lang="fr-FR" sz="900" spc="-5" dirty="0" smtClean="0">
                  <a:solidFill>
                    <a:schemeClr val="tx1"/>
                  </a:solidFill>
                  <a:cs typeface="Arial"/>
                </a:rPr>
                <a:t>l’espace </a:t>
              </a:r>
              <a:r>
                <a:rPr lang="fr-FR" sz="900" dirty="0" smtClean="0">
                  <a:solidFill>
                    <a:schemeClr val="tx1"/>
                  </a:solidFill>
                  <a:cs typeface="Arial"/>
                </a:rPr>
                <a:t>de </a:t>
              </a:r>
              <a:r>
                <a:rPr lang="fr-FR" sz="900" spc="-5" dirty="0" smtClean="0">
                  <a:solidFill>
                    <a:schemeClr val="tx1"/>
                  </a:solidFill>
                  <a:cs typeface="Arial"/>
                </a:rPr>
                <a:t>publication considéré» (niveau</a:t>
              </a:r>
              <a:r>
                <a:rPr lang="fr-FR" sz="900" spc="-15" dirty="0" smtClean="0">
                  <a:solidFill>
                    <a:schemeClr val="tx1"/>
                  </a:solidFill>
                  <a:cs typeface="Arial"/>
                </a:rPr>
                <a:t> </a:t>
              </a:r>
              <a:r>
                <a:rPr lang="fr-FR" sz="900" dirty="0" smtClean="0">
                  <a:solidFill>
                    <a:schemeClr val="tx1"/>
                  </a:solidFill>
                  <a:cs typeface="Arial"/>
                </a:rPr>
                <a:t>3)</a:t>
              </a:r>
            </a:p>
            <a:p>
              <a:pPr marL="27432" fontAlgn="t">
                <a:lnSpc>
                  <a:spcPts val="1375"/>
                </a:lnSpc>
                <a:spcBef>
                  <a:spcPts val="475"/>
                </a:spcBef>
              </a:pPr>
              <a:r>
                <a:rPr lang="fr-FR" sz="900" spc="-5" dirty="0" smtClean="0">
                  <a:solidFill>
                    <a:schemeClr val="tx1"/>
                  </a:solidFill>
                  <a:cs typeface="Arial"/>
                </a:rPr>
                <a:t>«Respecter les principales règles </a:t>
              </a:r>
              <a:r>
                <a:rPr lang="fr-FR" sz="900" dirty="0" smtClean="0">
                  <a:solidFill>
                    <a:schemeClr val="tx1"/>
                  </a:solidFill>
                  <a:cs typeface="Arial"/>
                </a:rPr>
                <a:t>de </a:t>
              </a:r>
              <a:r>
                <a:rPr lang="fr-FR" sz="900" spc="-5" dirty="0" smtClean="0">
                  <a:solidFill>
                    <a:schemeClr val="tx1"/>
                  </a:solidFill>
                  <a:cs typeface="Arial"/>
                </a:rPr>
                <a:t>civilité et le droit</a:t>
              </a:r>
              <a:r>
                <a:rPr lang="fr-FR" sz="900" spc="30" dirty="0" smtClean="0">
                  <a:solidFill>
                    <a:schemeClr val="tx1"/>
                  </a:solidFill>
                  <a:cs typeface="Arial"/>
                </a:rPr>
                <a:t> </a:t>
              </a:r>
              <a:r>
                <a:rPr lang="fr-FR" sz="900" spc="-5" dirty="0" smtClean="0">
                  <a:solidFill>
                    <a:schemeClr val="tx1"/>
                  </a:solidFill>
                  <a:cs typeface="Arial"/>
                </a:rPr>
                <a:t>des</a:t>
              </a:r>
              <a:endParaRPr lang="fr-FR" sz="900" dirty="0" smtClean="0">
                <a:solidFill>
                  <a:schemeClr val="tx1"/>
                </a:solidFill>
                <a:cs typeface="Arial"/>
              </a:endParaRPr>
            </a:p>
            <a:p>
              <a:pPr marL="27432" fontAlgn="t">
                <a:lnSpc>
                  <a:spcPts val="1345"/>
                </a:lnSpc>
              </a:pPr>
              <a:r>
                <a:rPr lang="fr-FR" sz="900" spc="-5" dirty="0" smtClean="0">
                  <a:solidFill>
                    <a:schemeClr val="tx1"/>
                  </a:solidFill>
                  <a:cs typeface="Arial"/>
                </a:rPr>
                <a:t>personnes lors</a:t>
              </a:r>
              <a:endParaRPr lang="fr-FR" sz="900" dirty="0" smtClean="0">
                <a:solidFill>
                  <a:schemeClr val="tx1"/>
                </a:solidFill>
                <a:cs typeface="Arial"/>
              </a:endParaRPr>
            </a:p>
            <a:p>
              <a:pPr marL="27432" fontAlgn="t">
                <a:spcBef>
                  <a:spcPts val="25"/>
                </a:spcBef>
              </a:pPr>
              <a:r>
                <a:rPr lang="fr-FR" sz="900" spc="-5" dirty="0" smtClean="0">
                  <a:solidFill>
                    <a:schemeClr val="tx1"/>
                  </a:solidFill>
                  <a:cs typeface="Arial"/>
                </a:rPr>
                <a:t>des interactions en</a:t>
              </a:r>
              <a:r>
                <a:rPr lang="fr-FR" sz="900" spc="5" dirty="0" smtClean="0">
                  <a:solidFill>
                    <a:schemeClr val="tx1"/>
                  </a:solidFill>
                  <a:cs typeface="Arial"/>
                </a:rPr>
                <a:t> </a:t>
              </a:r>
              <a:r>
                <a:rPr lang="fr-FR" sz="900" spc="-5" dirty="0" smtClean="0">
                  <a:solidFill>
                    <a:schemeClr val="tx1"/>
                  </a:solidFill>
                  <a:cs typeface="Arial"/>
                </a:rPr>
                <a:t>ligne»</a:t>
              </a:r>
              <a:endParaRPr lang="fr-FR" sz="900" dirty="0" smtClean="0">
                <a:solidFill>
                  <a:schemeClr val="tx1"/>
                </a:solidFill>
                <a:cs typeface="Arial"/>
              </a:endParaRPr>
            </a:p>
            <a:p>
              <a:pPr marL="0" marR="0" lvl="0" indent="0" algn="l" defTabSz="633039" rtl="0" eaLnBrk="1" fontAlgn="base" latinLnBrk="0" hangingPunct="1">
                <a:lnSpc>
                  <a:spcPct val="100000"/>
                </a:lnSpc>
                <a:spcBef>
                  <a:spcPts val="0"/>
                </a:spcBef>
                <a:spcAft>
                  <a:spcPts val="0"/>
                </a:spcAft>
                <a:buClrTx/>
                <a:buSzTx/>
                <a:buFontTx/>
                <a:buNone/>
                <a:tabLst/>
                <a:defRPr/>
              </a:pPr>
              <a:endParaRPr kumimoji="0" lang="fr-FR" sz="900" b="0" i="1" u="none" strike="noStrike" kern="1200" cap="none" spc="0" normalizeH="0" baseline="0" noProof="0" dirty="0">
                <a:ln>
                  <a:noFill/>
                </a:ln>
                <a:solidFill>
                  <a:srgbClr val="000000"/>
                </a:solidFill>
                <a:effectLst/>
                <a:uLnTx/>
                <a:uFillTx/>
              </a:endParaRPr>
            </a:p>
          </p:txBody>
        </p:sp>
        <p:sp>
          <p:nvSpPr>
            <p:cNvPr id="3" name="Rectangle 2">
              <a:extLst>
                <a:ext uri="{FF2B5EF4-FFF2-40B4-BE49-F238E27FC236}">
                  <a16:creationId xmlns="" xmlns:a16="http://schemas.microsoft.com/office/drawing/2014/main" id="{C9E73728-AE77-4BF5-A4F8-50E2D3ABD8DA}"/>
                </a:ext>
              </a:extLst>
            </p:cNvPr>
            <p:cNvSpPr/>
            <p:nvPr/>
          </p:nvSpPr>
          <p:spPr>
            <a:xfrm>
              <a:off x="240000" y="2706412"/>
              <a:ext cx="950659" cy="11490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633039">
                <a:defRPr/>
              </a:pPr>
              <a:r>
                <a:rPr lang="fr-FR" sz="1400" b="1" dirty="0">
                  <a:solidFill>
                    <a:schemeClr val="bg1"/>
                  </a:solidFill>
                </a:rPr>
                <a:t>Compétence : </a:t>
              </a:r>
            </a:p>
          </p:txBody>
        </p:sp>
      </p:grpSp>
      <p:grpSp>
        <p:nvGrpSpPr>
          <p:cNvPr id="17" name="Groupe 16">
            <a:extLst>
              <a:ext uri="{FF2B5EF4-FFF2-40B4-BE49-F238E27FC236}">
                <a16:creationId xmlns="" xmlns:a16="http://schemas.microsoft.com/office/drawing/2014/main" id="{11F07768-A77C-46E4-A45B-B4441AA7EF23}"/>
              </a:ext>
            </a:extLst>
          </p:cNvPr>
          <p:cNvGrpSpPr/>
          <p:nvPr/>
        </p:nvGrpSpPr>
        <p:grpSpPr>
          <a:xfrm rot="5400000">
            <a:off x="8608287" y="3219927"/>
            <a:ext cx="5907337" cy="1368812"/>
            <a:chOff x="2832" y="744996"/>
            <a:chExt cx="6855169" cy="1308084"/>
          </a:xfrm>
        </p:grpSpPr>
        <p:sp>
          <p:nvSpPr>
            <p:cNvPr id="18" name="Forme libre : forme 17">
              <a:extLst>
                <a:ext uri="{FF2B5EF4-FFF2-40B4-BE49-F238E27FC236}">
                  <a16:creationId xmlns="" xmlns:a16="http://schemas.microsoft.com/office/drawing/2014/main" id="{F2CFF286-595E-4CA1-BB75-BF5F56DF37FB}"/>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0" name="Forme libre : forme 19">
              <a:extLst>
                <a:ext uri="{FF2B5EF4-FFF2-40B4-BE49-F238E27FC236}">
                  <a16:creationId xmlns="" xmlns:a16="http://schemas.microsoft.com/office/drawing/2014/main" id="{17A4A103-33F9-4E2F-AABB-9C59CBBCB2C2}"/>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1" name="Forme libre : forme 20">
              <a:extLst>
                <a:ext uri="{FF2B5EF4-FFF2-40B4-BE49-F238E27FC236}">
                  <a16:creationId xmlns="" xmlns:a16="http://schemas.microsoft.com/office/drawing/2014/main" id="{380021BC-3484-4D4E-A86B-69CE334F0289}"/>
                </a:ext>
              </a:extLst>
            </p:cNvPr>
            <p:cNvSpPr/>
            <p:nvPr/>
          </p:nvSpPr>
          <p:spPr>
            <a:xfrm>
              <a:off x="2832" y="797451"/>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2" name="ZoneTexte 21">
              <a:extLst>
                <a:ext uri="{FF2B5EF4-FFF2-40B4-BE49-F238E27FC236}">
                  <a16:creationId xmlns="" xmlns:a16="http://schemas.microsoft.com/office/drawing/2014/main" id="{9FA99027-A754-47B8-A8F5-9E2DB47F5F48}"/>
                </a:ext>
              </a:extLst>
            </p:cNvPr>
            <p:cNvSpPr txBox="1"/>
            <p:nvPr/>
          </p:nvSpPr>
          <p:spPr>
            <a:xfrm rot="16200000">
              <a:off x="701438" y="1024020"/>
              <a:ext cx="1308083" cy="750035"/>
            </a:xfrm>
            <a:prstGeom prst="rect">
              <a:avLst/>
            </a:prstGeom>
            <a:noFill/>
          </p:spPr>
          <p:txBody>
            <a:bodyPr wrap="square" rtlCol="0">
              <a:spAutoFit/>
            </a:bodyPr>
            <a:lstStyle/>
            <a:p>
              <a:pPr algn="ctr"/>
              <a:r>
                <a:rPr lang="fr-FR" sz="1200" b="1" dirty="0">
                  <a:solidFill>
                    <a:schemeClr val="bg1"/>
                  </a:solidFill>
                </a:rPr>
                <a:t>PRÉSENTATION DU PROJET ACADÉMIQUE </a:t>
              </a:r>
            </a:p>
          </p:txBody>
        </p:sp>
      </p:grpSp>
      <p:sp>
        <p:nvSpPr>
          <p:cNvPr id="23" name="ZoneTexte 22">
            <a:extLst>
              <a:ext uri="{FF2B5EF4-FFF2-40B4-BE49-F238E27FC236}">
                <a16:creationId xmlns="" xmlns:a16="http://schemas.microsoft.com/office/drawing/2014/main" id="{2689DE84-1013-4B46-8017-6334698E908C}"/>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grpSp>
        <p:nvGrpSpPr>
          <p:cNvPr id="26" name="Groupe 25">
            <a:extLst>
              <a:ext uri="{FF2B5EF4-FFF2-40B4-BE49-F238E27FC236}">
                <a16:creationId xmlns="" xmlns:a16="http://schemas.microsoft.com/office/drawing/2014/main" id="{01CFEA5D-2848-44BB-A74B-CBE9AC0CFF3E}"/>
              </a:ext>
            </a:extLst>
          </p:cNvPr>
          <p:cNvGrpSpPr/>
          <p:nvPr/>
        </p:nvGrpSpPr>
        <p:grpSpPr>
          <a:xfrm>
            <a:off x="289711" y="4297501"/>
            <a:ext cx="9926141" cy="2165167"/>
            <a:chOff x="237976" y="3813891"/>
            <a:chExt cx="6476991" cy="1220541"/>
          </a:xfrm>
        </p:grpSpPr>
        <p:sp>
          <p:nvSpPr>
            <p:cNvPr id="27" name="Rectangle 26">
              <a:extLst>
                <a:ext uri="{FF2B5EF4-FFF2-40B4-BE49-F238E27FC236}">
                  <a16:creationId xmlns="" xmlns:a16="http://schemas.microsoft.com/office/drawing/2014/main" id="{85017095-291F-487C-8BE2-A0AF59E31CBB}"/>
                </a:ext>
              </a:extLst>
            </p:cNvPr>
            <p:cNvSpPr/>
            <p:nvPr/>
          </p:nvSpPr>
          <p:spPr>
            <a:xfrm>
              <a:off x="1302903" y="3813891"/>
              <a:ext cx="5412064" cy="1149089"/>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marL="45720" fontAlgn="t">
                <a:spcBef>
                  <a:spcPts val="465"/>
                </a:spcBef>
              </a:pPr>
              <a:endParaRPr lang="fr-FR" sz="900" dirty="0" smtClean="0">
                <a:solidFill>
                  <a:schemeClr val="tx1"/>
                </a:solidFill>
                <a:cs typeface="Arial"/>
              </a:endParaRPr>
            </a:p>
            <a:p>
              <a:pPr marL="0" marR="0" lvl="0" indent="0" algn="l" defTabSz="633039" rtl="0" eaLnBrk="1" fontAlgn="base" latinLnBrk="0" hangingPunct="1">
                <a:lnSpc>
                  <a:spcPct val="100000"/>
                </a:lnSpc>
                <a:spcBef>
                  <a:spcPts val="0"/>
                </a:spcBef>
                <a:spcAft>
                  <a:spcPts val="0"/>
                </a:spcAft>
                <a:buClrTx/>
                <a:buSzTx/>
                <a:buFontTx/>
                <a:buNone/>
                <a:tabLst/>
                <a:defRPr/>
              </a:pPr>
              <a:endParaRPr kumimoji="0" lang="fr-FR" sz="900" b="0" i="1" u="none" strike="noStrike" kern="1200" cap="none" spc="0" normalizeH="0" baseline="0" noProof="0" dirty="0">
                <a:ln>
                  <a:noFill/>
                </a:ln>
                <a:solidFill>
                  <a:srgbClr val="000000"/>
                </a:solidFill>
                <a:effectLst/>
                <a:uLnTx/>
                <a:uFillTx/>
              </a:endParaRPr>
            </a:p>
          </p:txBody>
        </p:sp>
        <p:sp>
          <p:nvSpPr>
            <p:cNvPr id="28" name="Rectangle 27">
              <a:extLst>
                <a:ext uri="{FF2B5EF4-FFF2-40B4-BE49-F238E27FC236}">
                  <a16:creationId xmlns="" xmlns:a16="http://schemas.microsoft.com/office/drawing/2014/main" id="{C9E73728-AE77-4BF5-A4F8-50E2D3ABD8DA}"/>
                </a:ext>
              </a:extLst>
            </p:cNvPr>
            <p:cNvSpPr/>
            <p:nvPr/>
          </p:nvSpPr>
          <p:spPr>
            <a:xfrm>
              <a:off x="237976" y="3885343"/>
              <a:ext cx="950659" cy="11490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633039">
                <a:defRPr/>
              </a:pPr>
              <a:r>
                <a:rPr lang="fr-FR" sz="1400" b="1" dirty="0">
                  <a:solidFill>
                    <a:schemeClr val="bg1"/>
                  </a:solidFill>
                </a:rPr>
                <a:t>Compétence : </a:t>
              </a:r>
            </a:p>
          </p:txBody>
        </p:sp>
      </p:grpSp>
      <p:sp>
        <p:nvSpPr>
          <p:cNvPr id="29" name="Rectangle 28"/>
          <p:cNvSpPr/>
          <p:nvPr/>
        </p:nvSpPr>
        <p:spPr>
          <a:xfrm>
            <a:off x="1978113" y="4484660"/>
            <a:ext cx="2919812" cy="710451"/>
          </a:xfrm>
          <a:prstGeom prst="rect">
            <a:avLst/>
          </a:prstGeom>
        </p:spPr>
        <p:txBody>
          <a:bodyPr wrap="square">
            <a:spAutoFit/>
          </a:bodyPr>
          <a:lstStyle/>
          <a:p>
            <a:pPr marL="43815">
              <a:spcBef>
                <a:spcPts val="465"/>
              </a:spcBef>
            </a:pPr>
            <a:r>
              <a:rPr lang="fr-FR" spc="-5" dirty="0" smtClean="0">
                <a:cs typeface="Arial"/>
              </a:rPr>
              <a:t>I</a:t>
            </a:r>
            <a:r>
              <a:rPr lang="fr-FR" b="1" spc="-5" dirty="0" smtClean="0">
                <a:cs typeface="Arial"/>
              </a:rPr>
              <a:t>nformation et</a:t>
            </a:r>
            <a:r>
              <a:rPr lang="fr-FR" b="1" dirty="0" smtClean="0">
                <a:cs typeface="Arial"/>
              </a:rPr>
              <a:t> </a:t>
            </a:r>
            <a:r>
              <a:rPr lang="fr-FR" b="1" spc="-5" dirty="0" smtClean="0">
                <a:cs typeface="Arial"/>
              </a:rPr>
              <a:t>données</a:t>
            </a:r>
            <a:endParaRPr lang="fr-FR" dirty="0" smtClean="0">
              <a:cs typeface="Arial"/>
            </a:endParaRPr>
          </a:p>
          <a:p>
            <a:pPr marL="43815">
              <a:lnSpc>
                <a:spcPct val="100000"/>
              </a:lnSpc>
              <a:spcBef>
                <a:spcPts val="465"/>
              </a:spcBef>
            </a:pPr>
            <a:endParaRPr lang="fr-FR" dirty="0">
              <a:cs typeface="Arial"/>
            </a:endParaRPr>
          </a:p>
        </p:txBody>
      </p:sp>
      <p:graphicFrame>
        <p:nvGraphicFramePr>
          <p:cNvPr id="30" name="Tableau 29"/>
          <p:cNvGraphicFramePr>
            <a:graphicFrameLocks noGrp="1"/>
          </p:cNvGraphicFramePr>
          <p:nvPr/>
        </p:nvGraphicFramePr>
        <p:xfrm>
          <a:off x="2022946" y="5047223"/>
          <a:ext cx="7791009" cy="1121662"/>
        </p:xfrm>
        <a:graphic>
          <a:graphicData uri="http://schemas.openxmlformats.org/drawingml/2006/table">
            <a:tbl>
              <a:tblPr firstRow="1" bandRow="1">
                <a:tableStyleId>{2D5ABB26-0587-4C30-8999-92F81FD0307C}</a:tableStyleId>
              </a:tblPr>
              <a:tblGrid>
                <a:gridCol w="7791009"/>
              </a:tblGrid>
              <a:tr h="208531">
                <a:tc>
                  <a:txBody>
                    <a:bodyPr/>
                    <a:lstStyle/>
                    <a:p>
                      <a:pPr marL="25400">
                        <a:lnSpc>
                          <a:spcPct val="100000"/>
                        </a:lnSpc>
                        <a:spcBef>
                          <a:spcPts val="45"/>
                        </a:spcBef>
                      </a:pPr>
                      <a:r>
                        <a:rPr sz="1200" spc="-5" dirty="0">
                          <a:latin typeface="Arial"/>
                          <a:cs typeface="Arial"/>
                        </a:rPr>
                        <a:t>Construire une stratégie de recherche en fonction de </a:t>
                      </a:r>
                      <a:r>
                        <a:rPr sz="1200" dirty="0">
                          <a:latin typeface="Arial"/>
                          <a:cs typeface="Arial"/>
                        </a:rPr>
                        <a:t>ses</a:t>
                      </a:r>
                      <a:r>
                        <a:rPr sz="1200" spc="60" dirty="0">
                          <a:latin typeface="Arial"/>
                          <a:cs typeface="Arial"/>
                        </a:rPr>
                        <a:t> </a:t>
                      </a:r>
                      <a:r>
                        <a:rPr sz="1200" spc="-5" dirty="0">
                          <a:latin typeface="Arial"/>
                          <a:cs typeface="Arial"/>
                        </a:rPr>
                        <a:t>besoins,</a:t>
                      </a:r>
                      <a:endParaRPr sz="1200">
                        <a:latin typeface="Arial"/>
                        <a:cs typeface="Arial"/>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tcPr>
                </a:tc>
              </a:tr>
              <a:tr h="262890">
                <a:tc>
                  <a:txBody>
                    <a:bodyPr/>
                    <a:lstStyle/>
                    <a:p>
                      <a:pPr marL="25400">
                        <a:lnSpc>
                          <a:spcPct val="100000"/>
                        </a:lnSpc>
                        <a:spcBef>
                          <a:spcPts val="25"/>
                        </a:spcBef>
                      </a:pPr>
                      <a:r>
                        <a:rPr sz="1200" dirty="0">
                          <a:latin typeface="Arial"/>
                          <a:cs typeface="Arial"/>
                        </a:rPr>
                        <a:t>évaluer </a:t>
                      </a:r>
                      <a:r>
                        <a:rPr sz="1200" spc="-5">
                          <a:latin typeface="Arial"/>
                          <a:cs typeface="Arial"/>
                        </a:rPr>
                        <a:t>la </a:t>
                      </a:r>
                      <a:r>
                        <a:rPr sz="1200" smtClean="0">
                          <a:latin typeface="Arial"/>
                          <a:cs typeface="Arial"/>
                        </a:rPr>
                        <a:t>et </a:t>
                      </a:r>
                      <a:r>
                        <a:rPr sz="1200" spc="-5" dirty="0">
                          <a:latin typeface="Arial"/>
                          <a:cs typeface="Arial"/>
                        </a:rPr>
                        <a:t>la pertinence de </a:t>
                      </a:r>
                      <a:r>
                        <a:rPr sz="1200" spc="-5">
                          <a:latin typeface="Arial"/>
                          <a:cs typeface="Arial"/>
                        </a:rPr>
                        <a:t>diverses </a:t>
                      </a:r>
                      <a:r>
                        <a:rPr sz="1200" smtClean="0">
                          <a:latin typeface="Arial"/>
                          <a:cs typeface="Arial"/>
                        </a:rPr>
                        <a:t>sou</a:t>
                      </a:r>
                      <a:r>
                        <a:rPr lang="fr-FR" sz="1200" spc="-5" dirty="0" smtClean="0">
                          <a:latin typeface="+mn-lt"/>
                          <a:cs typeface="Arial"/>
                        </a:rPr>
                        <a:t>fiabilité </a:t>
                      </a:r>
                      <a:r>
                        <a:rPr sz="1200" smtClean="0">
                          <a:latin typeface="Arial"/>
                          <a:cs typeface="Arial"/>
                        </a:rPr>
                        <a:t>rces </a:t>
                      </a:r>
                      <a:r>
                        <a:rPr sz="1200" spc="-5" dirty="0">
                          <a:latin typeface="Arial"/>
                          <a:cs typeface="Arial"/>
                        </a:rPr>
                        <a:t>(niveau</a:t>
                      </a:r>
                      <a:r>
                        <a:rPr sz="1200" spc="20" dirty="0">
                          <a:latin typeface="Arial"/>
                          <a:cs typeface="Arial"/>
                        </a:rPr>
                        <a:t> </a:t>
                      </a:r>
                      <a:r>
                        <a:rPr sz="1200" spc="-5" dirty="0">
                          <a:latin typeface="Arial"/>
                          <a:cs typeface="Arial"/>
                        </a:rPr>
                        <a:t>4)</a:t>
                      </a:r>
                      <a:endParaRPr sz="1200">
                        <a:latin typeface="Arial"/>
                        <a:cs typeface="Arial"/>
                      </a:endParaRPr>
                    </a:p>
                  </a:txBody>
                  <a:tcPr marL="0" marR="0" marT="3175" marB="0">
                    <a:lnL w="12700">
                      <a:solidFill>
                        <a:srgbClr val="000000"/>
                      </a:solidFill>
                      <a:prstDash val="solid"/>
                    </a:lnL>
                    <a:lnR w="12700">
                      <a:solidFill>
                        <a:srgbClr val="000000"/>
                      </a:solidFill>
                      <a:prstDash val="solid"/>
                    </a:lnR>
                  </a:tcPr>
                </a:tc>
              </a:tr>
              <a:tr h="262889">
                <a:tc>
                  <a:txBody>
                    <a:bodyPr/>
                    <a:lstStyle/>
                    <a:p>
                      <a:pPr marL="25400">
                        <a:lnSpc>
                          <a:spcPct val="100000"/>
                        </a:lnSpc>
                        <a:spcBef>
                          <a:spcPts val="475"/>
                        </a:spcBef>
                      </a:pPr>
                      <a:r>
                        <a:rPr sz="1200" spc="-5" dirty="0">
                          <a:latin typeface="Arial"/>
                          <a:cs typeface="Arial"/>
                        </a:rPr>
                        <a:t>Constituer une documentation sur un </a:t>
                      </a:r>
                      <a:r>
                        <a:rPr sz="1200" dirty="0">
                          <a:latin typeface="Arial"/>
                          <a:cs typeface="Arial"/>
                        </a:rPr>
                        <a:t>sujet : </a:t>
                      </a:r>
                      <a:r>
                        <a:rPr sz="1200" spc="-5" dirty="0">
                          <a:latin typeface="Arial"/>
                          <a:cs typeface="Arial"/>
                        </a:rPr>
                        <a:t>sélectionner</a:t>
                      </a:r>
                      <a:r>
                        <a:rPr sz="1200" spc="20" dirty="0">
                          <a:latin typeface="Arial"/>
                          <a:cs typeface="Arial"/>
                        </a:rPr>
                        <a:t> </a:t>
                      </a:r>
                      <a:r>
                        <a:rPr sz="1200" spc="-5" dirty="0">
                          <a:latin typeface="Arial"/>
                          <a:cs typeface="Arial"/>
                        </a:rPr>
                        <a:t>des</a:t>
                      </a:r>
                      <a:endParaRPr sz="1200">
                        <a:latin typeface="Arial"/>
                        <a:cs typeface="Arial"/>
                      </a:endParaRPr>
                    </a:p>
                  </a:txBody>
                  <a:tcPr marL="0" marR="0" marT="60325" marB="0">
                    <a:lnL w="12700">
                      <a:solidFill>
                        <a:srgbClr val="000000"/>
                      </a:solidFill>
                      <a:prstDash val="solid"/>
                    </a:lnL>
                    <a:lnR w="12700">
                      <a:solidFill>
                        <a:srgbClr val="000000"/>
                      </a:solidFill>
                      <a:prstDash val="solid"/>
                    </a:lnR>
                  </a:tcPr>
                </a:tc>
              </a:tr>
              <a:tr h="387352">
                <a:tc>
                  <a:txBody>
                    <a:bodyPr/>
                    <a:lstStyle/>
                    <a:p>
                      <a:pPr marL="25400">
                        <a:lnSpc>
                          <a:spcPct val="100000"/>
                        </a:lnSpc>
                        <a:spcBef>
                          <a:spcPts val="25"/>
                        </a:spcBef>
                      </a:pPr>
                      <a:r>
                        <a:rPr sz="1200" spc="-5" dirty="0">
                          <a:latin typeface="Arial"/>
                          <a:cs typeface="Arial"/>
                        </a:rPr>
                        <a:t>sources (niveau</a:t>
                      </a:r>
                      <a:r>
                        <a:rPr sz="1200" spc="-10" dirty="0">
                          <a:latin typeface="Arial"/>
                          <a:cs typeface="Arial"/>
                        </a:rPr>
                        <a:t> </a:t>
                      </a:r>
                      <a:r>
                        <a:rPr sz="1200" spc="-5" dirty="0">
                          <a:latin typeface="Arial"/>
                          <a:cs typeface="Arial"/>
                        </a:rPr>
                        <a:t>5)</a:t>
                      </a:r>
                      <a:endParaRPr sz="1200">
                        <a:latin typeface="Arial"/>
                        <a:cs typeface="Arial"/>
                      </a:endParaRPr>
                    </a:p>
                  </a:txBody>
                  <a:tcPr marL="0" marR="0" marT="3175" marB="0">
                    <a:lnL w="12700">
                      <a:solidFill>
                        <a:srgbClr val="000000"/>
                      </a:solidFill>
                      <a:prstDash val="solid"/>
                    </a:lnL>
                    <a:lnR w="12700">
                      <a:solidFill>
                        <a:srgbClr val="000000"/>
                      </a:solidFill>
                      <a:prstDash val="solid"/>
                    </a:lnR>
                    <a:lnB w="12700">
                      <a:solidFill>
                        <a:srgbClr val="000000"/>
                      </a:solidFill>
                      <a:prstDash val="solid"/>
                    </a:lnB>
                  </a:tcPr>
                </a:tc>
              </a:tr>
            </a:tbl>
          </a:graphicData>
        </a:graphic>
      </p:graphicFrame>
    </p:spTree>
    <p:extLst>
      <p:ext uri="{BB962C8B-B14F-4D97-AF65-F5344CB8AC3E}">
        <p14:creationId xmlns:p14="http://schemas.microsoft.com/office/powerpoint/2010/main" xmlns="" val="659565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 xmlns:a16="http://schemas.microsoft.com/office/drawing/2014/main"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33039" rtl="0" eaLnBrk="1" fontAlgn="auto" latinLnBrk="0" hangingPunct="1">
              <a:lnSpc>
                <a:spcPct val="100000"/>
              </a:lnSpc>
              <a:spcBef>
                <a:spcPts val="0"/>
              </a:spcBef>
              <a:spcAft>
                <a:spcPts val="0"/>
              </a:spcAft>
              <a:buClrTx/>
              <a:buSzTx/>
              <a:buFontTx/>
              <a:buNone/>
              <a:tabLst/>
              <a:defRPr/>
            </a:pPr>
            <a:endParaRPr kumimoji="0" lang="fr-FR" sz="1246" b="0" i="0" u="none" strike="noStrike" kern="1200" cap="none" spc="0" normalizeH="0" baseline="0" noProof="0" dirty="0">
              <a:ln>
                <a:noFill/>
              </a:ln>
              <a:solidFill>
                <a:srgbClr val="FFFFFF"/>
              </a:solidFill>
              <a:effectLst/>
              <a:uLnTx/>
              <a:uFillTx/>
              <a:latin typeface="Arial Black" panose="020B0A04020102020204" pitchFamily="34" charset="0"/>
            </a:endParaRPr>
          </a:p>
        </p:txBody>
      </p:sp>
      <p:sp>
        <p:nvSpPr>
          <p:cNvPr id="24" name="ZoneTexte 23">
            <a:extLst>
              <a:ext uri="{FF2B5EF4-FFF2-40B4-BE49-F238E27FC236}">
                <a16:creationId xmlns="" xmlns:a16="http://schemas.microsoft.com/office/drawing/2014/main" id="{6FCFE853-A821-49CD-835F-4F7ABEE7CFAE}"/>
              </a:ext>
            </a:extLst>
          </p:cNvPr>
          <p:cNvSpPr txBox="1"/>
          <p:nvPr/>
        </p:nvSpPr>
        <p:spPr>
          <a:xfrm>
            <a:off x="112119" y="1253654"/>
            <a:ext cx="9684594" cy="307777"/>
          </a:xfrm>
          <a:prstGeom prst="rect">
            <a:avLst/>
          </a:prstGeom>
          <a:noFill/>
        </p:spPr>
        <p:txBody>
          <a:bodyPr wrap="square" rtlCol="0">
            <a:spAutoFit/>
          </a:bodyPr>
          <a:lstStyle/>
          <a:p>
            <a:pPr defTabSz="633039"/>
            <a:r>
              <a:rPr lang="fr-FR" sz="1400" b="1" dirty="0">
                <a:solidFill>
                  <a:schemeClr val="tx2">
                    <a:lumMod val="60000"/>
                    <a:lumOff val="40000"/>
                  </a:schemeClr>
                </a:solidFill>
                <a:latin typeface="Arial Black" panose="020B0A04020102020204" pitchFamily="34" charset="0"/>
              </a:rPr>
              <a:t>LIEN AVEC LE CRCN</a:t>
            </a:r>
          </a:p>
        </p:txBody>
      </p:sp>
      <p:sp>
        <p:nvSpPr>
          <p:cNvPr id="25" name="Rectangle 24">
            <a:extLst>
              <a:ext uri="{FF2B5EF4-FFF2-40B4-BE49-F238E27FC236}">
                <a16:creationId xmlns="" xmlns:a16="http://schemas.microsoft.com/office/drawing/2014/main" id="{B4E869EC-3726-406D-8A48-02B6E829EF88}"/>
              </a:ext>
            </a:extLst>
          </p:cNvPr>
          <p:cNvSpPr/>
          <p:nvPr/>
        </p:nvSpPr>
        <p:spPr>
          <a:xfrm>
            <a:off x="112119" y="1511982"/>
            <a:ext cx="10144126" cy="369332"/>
          </a:xfrm>
          <a:prstGeom prst="rect">
            <a:avLst/>
          </a:prstGeom>
        </p:spPr>
        <p:txBody>
          <a:bodyPr wrap="square">
            <a:spAutoFit/>
          </a:bodyPr>
          <a:lstStyle/>
          <a:p>
            <a:pPr lvl="0" defTabSz="633039" fontAlgn="base"/>
            <a:r>
              <a:rPr lang="fr-FR" sz="900" i="1" dirty="0">
                <a:solidFill>
                  <a:srgbClr val="000000"/>
                </a:solidFill>
              </a:rPr>
              <a:t>Compétence(s) numérique(s) du CRCN particulièrement travaillée(s) dans ce projet. Inutile de reproduire un tableau avec toutes les compétences – identifier les plus pertinentes abordées dans l’ensemble des travaux  et surtout les niveaux de progressivité abordés, en lien avec les compétences disciplinaires.</a:t>
            </a:r>
          </a:p>
        </p:txBody>
      </p:sp>
      <p:pic>
        <p:nvPicPr>
          <p:cNvPr id="16" name="Picture 2" descr="Résultat de recherche d'images pour &quot;MENJS LOGO PNG&quot;">
            <a:extLst>
              <a:ext uri="{FF2B5EF4-FFF2-40B4-BE49-F238E27FC236}">
                <a16:creationId xmlns="" xmlns:a16="http://schemas.microsoft.com/office/drawing/2014/main" id="{FEEDE073-11DB-4DC8-AC3E-D64A0BA9319C}"/>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4" name="Groupe 3">
            <a:extLst>
              <a:ext uri="{FF2B5EF4-FFF2-40B4-BE49-F238E27FC236}">
                <a16:creationId xmlns="" xmlns:a16="http://schemas.microsoft.com/office/drawing/2014/main" id="{01CFEA5D-2848-44BB-A74B-CBE9AC0CFF3E}"/>
              </a:ext>
            </a:extLst>
          </p:cNvPr>
          <p:cNvGrpSpPr/>
          <p:nvPr/>
        </p:nvGrpSpPr>
        <p:grpSpPr>
          <a:xfrm>
            <a:off x="194732" y="2044697"/>
            <a:ext cx="9751023" cy="2038415"/>
            <a:chOff x="240000" y="2706412"/>
            <a:chExt cx="6362723" cy="1149089"/>
          </a:xfrm>
        </p:grpSpPr>
        <p:sp>
          <p:nvSpPr>
            <p:cNvPr id="19" name="Rectangle 18">
              <a:extLst>
                <a:ext uri="{FF2B5EF4-FFF2-40B4-BE49-F238E27FC236}">
                  <a16:creationId xmlns="" xmlns:a16="http://schemas.microsoft.com/office/drawing/2014/main" id="{85017095-291F-487C-8BE2-A0AF59E31CBB}"/>
                </a:ext>
              </a:extLst>
            </p:cNvPr>
            <p:cNvSpPr/>
            <p:nvPr/>
          </p:nvSpPr>
          <p:spPr>
            <a:xfrm>
              <a:off x="1190659" y="2706412"/>
              <a:ext cx="5412064" cy="1149089"/>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marL="43815" lvl="0">
                <a:spcBef>
                  <a:spcPts val="45"/>
                </a:spcBef>
              </a:pPr>
              <a:r>
                <a:rPr lang="fr-FR" b="1" kern="0" dirty="0" smtClean="0">
                  <a:solidFill>
                    <a:prstClr val="black"/>
                  </a:solidFill>
                  <a:cs typeface="Arial"/>
                </a:rPr>
                <a:t>Protection </a:t>
              </a:r>
              <a:r>
                <a:rPr lang="fr-FR" b="1" kern="0" spc="-5" dirty="0" smtClean="0">
                  <a:solidFill>
                    <a:prstClr val="black"/>
                  </a:solidFill>
                  <a:cs typeface="Arial"/>
                </a:rPr>
                <a:t>et sécurité</a:t>
              </a:r>
              <a:endParaRPr lang="fr-FR" kern="0" dirty="0" smtClean="0">
                <a:solidFill>
                  <a:prstClr val="black"/>
                </a:solidFill>
                <a:cs typeface="Arial"/>
              </a:endParaRPr>
            </a:p>
            <a:p>
              <a:pPr marL="27432" fontAlgn="t">
                <a:spcBef>
                  <a:spcPts val="465"/>
                </a:spcBef>
              </a:pPr>
              <a:endParaRPr lang="fr-FR" sz="900" kern="0" dirty="0" smtClean="0">
                <a:solidFill>
                  <a:prstClr val="black"/>
                </a:solidFill>
                <a:cs typeface="Arial"/>
              </a:endParaRPr>
            </a:p>
            <a:p>
              <a:pPr marL="27432" fontAlgn="t">
                <a:spcBef>
                  <a:spcPts val="45"/>
                </a:spcBef>
              </a:pPr>
              <a:r>
                <a:rPr lang="fr-FR" sz="1200" spc="-5" dirty="0" smtClean="0">
                  <a:solidFill>
                    <a:schemeClr val="tx1"/>
                  </a:solidFill>
                  <a:cs typeface="Arial"/>
                </a:rPr>
                <a:t>Connaître les règles attachées à la protection </a:t>
              </a:r>
              <a:r>
                <a:rPr lang="fr-FR" sz="1200" dirty="0" smtClean="0">
                  <a:solidFill>
                    <a:schemeClr val="tx1"/>
                  </a:solidFill>
                  <a:cs typeface="Arial"/>
                </a:rPr>
                <a:t>des</a:t>
              </a:r>
              <a:r>
                <a:rPr lang="fr-FR" sz="1200" spc="25" dirty="0" smtClean="0">
                  <a:solidFill>
                    <a:schemeClr val="tx1"/>
                  </a:solidFill>
                  <a:cs typeface="Arial"/>
                </a:rPr>
                <a:t> </a:t>
              </a:r>
              <a:r>
                <a:rPr lang="fr-FR" sz="1200" spc="-5" dirty="0" smtClean="0">
                  <a:solidFill>
                    <a:schemeClr val="tx1"/>
                  </a:solidFill>
                  <a:cs typeface="Arial"/>
                </a:rPr>
                <a:t>données</a:t>
              </a:r>
              <a:endParaRPr lang="fr-FR" sz="1200" dirty="0" smtClean="0">
                <a:solidFill>
                  <a:schemeClr val="tx1"/>
                </a:solidFill>
                <a:cs typeface="Arial"/>
              </a:endParaRPr>
            </a:p>
            <a:p>
              <a:pPr marL="27432" fontAlgn="t">
                <a:spcBef>
                  <a:spcPts val="30"/>
                </a:spcBef>
              </a:pPr>
              <a:r>
                <a:rPr lang="fr-FR" sz="1200" spc="-5" dirty="0" smtClean="0">
                  <a:solidFill>
                    <a:schemeClr val="tx1"/>
                  </a:solidFill>
                  <a:cs typeface="Arial"/>
                </a:rPr>
                <a:t>personnelles. (niveau</a:t>
              </a:r>
              <a:r>
                <a:rPr lang="fr-FR" sz="1200" spc="-20" dirty="0" smtClean="0">
                  <a:solidFill>
                    <a:schemeClr val="tx1"/>
                  </a:solidFill>
                  <a:cs typeface="Arial"/>
                </a:rPr>
                <a:t> </a:t>
              </a:r>
              <a:r>
                <a:rPr lang="fr-FR" sz="1200" spc="-5" dirty="0" smtClean="0">
                  <a:solidFill>
                    <a:schemeClr val="tx1"/>
                  </a:solidFill>
                  <a:cs typeface="Arial"/>
                </a:rPr>
                <a:t>2)</a:t>
              </a:r>
              <a:endParaRPr lang="fr-FR" sz="1200" dirty="0" smtClean="0">
                <a:solidFill>
                  <a:schemeClr val="tx1"/>
                </a:solidFill>
                <a:cs typeface="Arial"/>
              </a:endParaRPr>
            </a:p>
            <a:p>
              <a:pPr marL="27432" fontAlgn="t">
                <a:spcBef>
                  <a:spcPts val="465"/>
                </a:spcBef>
              </a:pPr>
              <a:endParaRPr lang="fr-FR" sz="900" dirty="0" smtClean="0">
                <a:solidFill>
                  <a:schemeClr val="tx1"/>
                </a:solidFill>
                <a:cs typeface="Arial"/>
              </a:endParaRPr>
            </a:p>
            <a:p>
              <a:pPr marL="0" marR="0" lvl="0" indent="0" algn="l" defTabSz="633039" rtl="0" eaLnBrk="1" fontAlgn="base" latinLnBrk="0" hangingPunct="1">
                <a:lnSpc>
                  <a:spcPct val="100000"/>
                </a:lnSpc>
                <a:spcBef>
                  <a:spcPts val="0"/>
                </a:spcBef>
                <a:spcAft>
                  <a:spcPts val="0"/>
                </a:spcAft>
                <a:buClrTx/>
                <a:buSzTx/>
                <a:buFontTx/>
                <a:buNone/>
                <a:tabLst/>
                <a:defRPr/>
              </a:pPr>
              <a:endParaRPr kumimoji="0" lang="fr-FR" sz="900" b="0" i="1" u="none" strike="noStrike" kern="1200" cap="none" spc="0" normalizeH="0" baseline="0" noProof="0" dirty="0">
                <a:ln>
                  <a:noFill/>
                </a:ln>
                <a:solidFill>
                  <a:srgbClr val="000000"/>
                </a:solidFill>
                <a:effectLst/>
                <a:uLnTx/>
                <a:uFillTx/>
              </a:endParaRPr>
            </a:p>
          </p:txBody>
        </p:sp>
        <p:sp>
          <p:nvSpPr>
            <p:cNvPr id="3" name="Rectangle 2">
              <a:extLst>
                <a:ext uri="{FF2B5EF4-FFF2-40B4-BE49-F238E27FC236}">
                  <a16:creationId xmlns="" xmlns:a16="http://schemas.microsoft.com/office/drawing/2014/main" id="{C9E73728-AE77-4BF5-A4F8-50E2D3ABD8DA}"/>
                </a:ext>
              </a:extLst>
            </p:cNvPr>
            <p:cNvSpPr/>
            <p:nvPr/>
          </p:nvSpPr>
          <p:spPr>
            <a:xfrm>
              <a:off x="240000" y="2706412"/>
              <a:ext cx="950659" cy="11490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633039">
                <a:defRPr/>
              </a:pPr>
              <a:r>
                <a:rPr lang="fr-FR" sz="1400" b="1" dirty="0">
                  <a:solidFill>
                    <a:schemeClr val="bg1"/>
                  </a:solidFill>
                </a:rPr>
                <a:t>Compétence : </a:t>
              </a:r>
            </a:p>
          </p:txBody>
        </p:sp>
      </p:grpSp>
      <p:grpSp>
        <p:nvGrpSpPr>
          <p:cNvPr id="5" name="Groupe 16">
            <a:extLst>
              <a:ext uri="{FF2B5EF4-FFF2-40B4-BE49-F238E27FC236}">
                <a16:creationId xmlns="" xmlns:a16="http://schemas.microsoft.com/office/drawing/2014/main" id="{11F07768-A77C-46E4-A45B-B4441AA7EF23}"/>
              </a:ext>
            </a:extLst>
          </p:cNvPr>
          <p:cNvGrpSpPr/>
          <p:nvPr/>
        </p:nvGrpSpPr>
        <p:grpSpPr>
          <a:xfrm rot="5400000">
            <a:off x="8608287" y="3219927"/>
            <a:ext cx="5907337" cy="1368812"/>
            <a:chOff x="2832" y="744996"/>
            <a:chExt cx="6855169" cy="1308084"/>
          </a:xfrm>
        </p:grpSpPr>
        <p:sp>
          <p:nvSpPr>
            <p:cNvPr id="18" name="Forme libre : forme 17">
              <a:extLst>
                <a:ext uri="{FF2B5EF4-FFF2-40B4-BE49-F238E27FC236}">
                  <a16:creationId xmlns="" xmlns:a16="http://schemas.microsoft.com/office/drawing/2014/main" id="{F2CFF286-595E-4CA1-BB75-BF5F56DF37FB}"/>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0" name="Forme libre : forme 19">
              <a:extLst>
                <a:ext uri="{FF2B5EF4-FFF2-40B4-BE49-F238E27FC236}">
                  <a16:creationId xmlns="" xmlns:a16="http://schemas.microsoft.com/office/drawing/2014/main" id="{17A4A103-33F9-4E2F-AABB-9C59CBBCB2C2}"/>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1" name="Forme libre : forme 20">
              <a:extLst>
                <a:ext uri="{FF2B5EF4-FFF2-40B4-BE49-F238E27FC236}">
                  <a16:creationId xmlns="" xmlns:a16="http://schemas.microsoft.com/office/drawing/2014/main" id="{380021BC-3484-4D4E-A86B-69CE334F0289}"/>
                </a:ext>
              </a:extLst>
            </p:cNvPr>
            <p:cNvSpPr/>
            <p:nvPr/>
          </p:nvSpPr>
          <p:spPr>
            <a:xfrm>
              <a:off x="2832" y="797451"/>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2" name="ZoneTexte 21">
              <a:extLst>
                <a:ext uri="{FF2B5EF4-FFF2-40B4-BE49-F238E27FC236}">
                  <a16:creationId xmlns="" xmlns:a16="http://schemas.microsoft.com/office/drawing/2014/main" id="{9FA99027-A754-47B8-A8F5-9E2DB47F5F48}"/>
                </a:ext>
              </a:extLst>
            </p:cNvPr>
            <p:cNvSpPr txBox="1"/>
            <p:nvPr/>
          </p:nvSpPr>
          <p:spPr>
            <a:xfrm rot="16200000">
              <a:off x="701438" y="1024020"/>
              <a:ext cx="1308083" cy="750035"/>
            </a:xfrm>
            <a:prstGeom prst="rect">
              <a:avLst/>
            </a:prstGeom>
            <a:noFill/>
          </p:spPr>
          <p:txBody>
            <a:bodyPr wrap="square" rtlCol="0">
              <a:spAutoFit/>
            </a:bodyPr>
            <a:lstStyle/>
            <a:p>
              <a:pPr algn="ctr"/>
              <a:r>
                <a:rPr lang="fr-FR" sz="1200" b="1" dirty="0">
                  <a:solidFill>
                    <a:schemeClr val="bg1"/>
                  </a:solidFill>
                </a:rPr>
                <a:t>PRÉSENTATION DU PROJET ACADÉMIQUE </a:t>
              </a:r>
            </a:p>
          </p:txBody>
        </p:sp>
      </p:grpSp>
      <p:sp>
        <p:nvSpPr>
          <p:cNvPr id="23" name="ZoneTexte 22">
            <a:extLst>
              <a:ext uri="{FF2B5EF4-FFF2-40B4-BE49-F238E27FC236}">
                <a16:creationId xmlns="" xmlns:a16="http://schemas.microsoft.com/office/drawing/2014/main" id="{2689DE84-1013-4B46-8017-6334698E908C}"/>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grpSp>
        <p:nvGrpSpPr>
          <p:cNvPr id="6" name="Groupe 25">
            <a:extLst>
              <a:ext uri="{FF2B5EF4-FFF2-40B4-BE49-F238E27FC236}">
                <a16:creationId xmlns="" xmlns:a16="http://schemas.microsoft.com/office/drawing/2014/main" id="{01CFEA5D-2848-44BB-A74B-CBE9AC0CFF3E}"/>
              </a:ext>
            </a:extLst>
          </p:cNvPr>
          <p:cNvGrpSpPr/>
          <p:nvPr/>
        </p:nvGrpSpPr>
        <p:grpSpPr>
          <a:xfrm>
            <a:off x="298764" y="4324663"/>
            <a:ext cx="9926141" cy="2065578"/>
            <a:chOff x="237976" y="3870031"/>
            <a:chExt cx="6476991" cy="1164401"/>
          </a:xfrm>
        </p:grpSpPr>
        <p:sp>
          <p:nvSpPr>
            <p:cNvPr id="27" name="Rectangle 26">
              <a:extLst>
                <a:ext uri="{FF2B5EF4-FFF2-40B4-BE49-F238E27FC236}">
                  <a16:creationId xmlns="" xmlns:a16="http://schemas.microsoft.com/office/drawing/2014/main" id="{85017095-291F-487C-8BE2-A0AF59E31CBB}"/>
                </a:ext>
              </a:extLst>
            </p:cNvPr>
            <p:cNvSpPr/>
            <p:nvPr/>
          </p:nvSpPr>
          <p:spPr>
            <a:xfrm>
              <a:off x="1302903" y="3870031"/>
              <a:ext cx="5412064" cy="1149089"/>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marL="45720" fontAlgn="t">
                <a:spcBef>
                  <a:spcPts val="465"/>
                </a:spcBef>
              </a:pPr>
              <a:endParaRPr lang="fr-FR" sz="900" dirty="0" smtClean="0">
                <a:solidFill>
                  <a:schemeClr val="tx1"/>
                </a:solidFill>
                <a:cs typeface="Arial"/>
              </a:endParaRPr>
            </a:p>
            <a:p>
              <a:pPr marL="0" marR="0" lvl="0" indent="0" algn="l" defTabSz="633039" rtl="0" eaLnBrk="1" fontAlgn="base" latinLnBrk="0" hangingPunct="1">
                <a:lnSpc>
                  <a:spcPct val="100000"/>
                </a:lnSpc>
                <a:spcBef>
                  <a:spcPts val="0"/>
                </a:spcBef>
                <a:spcAft>
                  <a:spcPts val="0"/>
                </a:spcAft>
                <a:buClrTx/>
                <a:buSzTx/>
                <a:buFontTx/>
                <a:buNone/>
                <a:tabLst/>
                <a:defRPr/>
              </a:pPr>
              <a:endParaRPr kumimoji="0" lang="fr-FR" sz="900" b="0" i="1" u="none" strike="noStrike" kern="1200" cap="none" spc="0" normalizeH="0" baseline="0" noProof="0" dirty="0">
                <a:ln>
                  <a:noFill/>
                </a:ln>
                <a:solidFill>
                  <a:srgbClr val="000000"/>
                </a:solidFill>
                <a:effectLst/>
                <a:uLnTx/>
                <a:uFillTx/>
              </a:endParaRPr>
            </a:p>
          </p:txBody>
        </p:sp>
        <p:sp>
          <p:nvSpPr>
            <p:cNvPr id="28" name="Rectangle 27">
              <a:extLst>
                <a:ext uri="{FF2B5EF4-FFF2-40B4-BE49-F238E27FC236}">
                  <a16:creationId xmlns="" xmlns:a16="http://schemas.microsoft.com/office/drawing/2014/main" id="{C9E73728-AE77-4BF5-A4F8-50E2D3ABD8DA}"/>
                </a:ext>
              </a:extLst>
            </p:cNvPr>
            <p:cNvSpPr/>
            <p:nvPr/>
          </p:nvSpPr>
          <p:spPr>
            <a:xfrm>
              <a:off x="237976" y="3885343"/>
              <a:ext cx="950659" cy="11490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633039">
                <a:defRPr/>
              </a:pPr>
              <a:r>
                <a:rPr lang="fr-FR" sz="1400" b="1" dirty="0">
                  <a:solidFill>
                    <a:schemeClr val="bg1"/>
                  </a:solidFill>
                </a:rPr>
                <a:t>Compétence : </a:t>
              </a:r>
            </a:p>
          </p:txBody>
        </p:sp>
      </p:grpSp>
      <p:sp>
        <p:nvSpPr>
          <p:cNvPr id="26" name="Rectangle 25"/>
          <p:cNvSpPr/>
          <p:nvPr/>
        </p:nvSpPr>
        <p:spPr>
          <a:xfrm>
            <a:off x="2033110" y="4457498"/>
            <a:ext cx="3146374" cy="369332"/>
          </a:xfrm>
          <a:prstGeom prst="rect">
            <a:avLst/>
          </a:prstGeom>
        </p:spPr>
        <p:txBody>
          <a:bodyPr wrap="none">
            <a:spAutoFit/>
          </a:bodyPr>
          <a:lstStyle/>
          <a:p>
            <a:pPr marL="43815">
              <a:lnSpc>
                <a:spcPct val="100000"/>
              </a:lnSpc>
              <a:spcBef>
                <a:spcPts val="35"/>
              </a:spcBef>
            </a:pPr>
            <a:r>
              <a:rPr lang="fr-FR" b="1" dirty="0" smtClean="0">
                <a:cs typeface="Arial"/>
              </a:rPr>
              <a:t>Environnement</a:t>
            </a:r>
            <a:r>
              <a:rPr lang="fr-FR" b="1" spc="-5" dirty="0" smtClean="0">
                <a:cs typeface="Arial"/>
              </a:rPr>
              <a:t> numérique</a:t>
            </a:r>
            <a:endParaRPr lang="fr-FR" dirty="0">
              <a:cs typeface="Arial"/>
            </a:endParaRPr>
          </a:p>
        </p:txBody>
      </p:sp>
      <p:graphicFrame>
        <p:nvGraphicFramePr>
          <p:cNvPr id="29" name="Tableau 28"/>
          <p:cNvGraphicFramePr>
            <a:graphicFrameLocks noGrp="1"/>
          </p:cNvGraphicFramePr>
          <p:nvPr/>
        </p:nvGraphicFramePr>
        <p:xfrm>
          <a:off x="2068214" y="4974794"/>
          <a:ext cx="4622800" cy="595883"/>
        </p:xfrm>
        <a:graphic>
          <a:graphicData uri="http://schemas.openxmlformats.org/drawingml/2006/table">
            <a:tbl>
              <a:tblPr firstRow="1" bandRow="1">
                <a:tableStyleId>{2D5ABB26-0587-4C30-8999-92F81FD0307C}</a:tableStyleId>
              </a:tblPr>
              <a:tblGrid>
                <a:gridCol w="4622800"/>
              </a:tblGrid>
              <a:tr h="207769">
                <a:tc>
                  <a:txBody>
                    <a:bodyPr/>
                    <a:lstStyle/>
                    <a:p>
                      <a:pPr marL="25400">
                        <a:lnSpc>
                          <a:spcPct val="100000"/>
                        </a:lnSpc>
                        <a:spcBef>
                          <a:spcPts val="35"/>
                        </a:spcBef>
                      </a:pPr>
                      <a:r>
                        <a:rPr sz="1200" spc="-5" dirty="0">
                          <a:latin typeface="Arial"/>
                          <a:cs typeface="Arial"/>
                        </a:rPr>
                        <a:t>Retrouver des ressources </a:t>
                      </a:r>
                      <a:r>
                        <a:rPr sz="1200" dirty="0">
                          <a:latin typeface="Arial"/>
                          <a:cs typeface="Arial"/>
                        </a:rPr>
                        <a:t>et </a:t>
                      </a:r>
                      <a:r>
                        <a:rPr sz="1200" spc="-5" dirty="0">
                          <a:latin typeface="Arial"/>
                          <a:cs typeface="Arial"/>
                        </a:rPr>
                        <a:t>des contenus dans un</a:t>
                      </a:r>
                      <a:r>
                        <a:rPr sz="1200" spc="45" dirty="0">
                          <a:latin typeface="Arial"/>
                          <a:cs typeface="Arial"/>
                        </a:rPr>
                        <a:t> </a:t>
                      </a:r>
                      <a:r>
                        <a:rPr sz="1200" spc="-5" dirty="0">
                          <a:latin typeface="Arial"/>
                          <a:cs typeface="Arial"/>
                        </a:rPr>
                        <a:t>environnement</a:t>
                      </a:r>
                      <a:endParaRPr sz="1200">
                        <a:latin typeface="Arial"/>
                        <a:cs typeface="Arial"/>
                      </a:endParaRPr>
                    </a:p>
                  </a:txBody>
                  <a:tcPr marL="0" marR="0" marT="4445" marB="0">
                    <a:lnL w="12700">
                      <a:solidFill>
                        <a:srgbClr val="000000"/>
                      </a:solidFill>
                      <a:prstDash val="solid"/>
                    </a:lnL>
                    <a:lnR w="12700">
                      <a:solidFill>
                        <a:srgbClr val="000000"/>
                      </a:solidFill>
                      <a:prstDash val="solid"/>
                    </a:lnR>
                    <a:lnT w="12700">
                      <a:solidFill>
                        <a:srgbClr val="000000"/>
                      </a:solidFill>
                      <a:prstDash val="solid"/>
                    </a:lnT>
                  </a:tcPr>
                </a:tc>
              </a:tr>
              <a:tr h="388114">
                <a:tc>
                  <a:txBody>
                    <a:bodyPr/>
                    <a:lstStyle/>
                    <a:p>
                      <a:pPr marL="25400">
                        <a:lnSpc>
                          <a:spcPct val="100000"/>
                        </a:lnSpc>
                        <a:spcBef>
                          <a:spcPts val="30"/>
                        </a:spcBef>
                      </a:pPr>
                      <a:r>
                        <a:rPr sz="1200" spc="-5" dirty="0">
                          <a:latin typeface="Arial"/>
                          <a:cs typeface="Arial"/>
                        </a:rPr>
                        <a:t>numérique (niveau</a:t>
                      </a:r>
                      <a:r>
                        <a:rPr sz="1200" spc="-10" dirty="0">
                          <a:latin typeface="Arial"/>
                          <a:cs typeface="Arial"/>
                        </a:rPr>
                        <a:t> </a:t>
                      </a:r>
                      <a:r>
                        <a:rPr sz="1200" dirty="0">
                          <a:latin typeface="Arial"/>
                          <a:cs typeface="Arial"/>
                        </a:rPr>
                        <a:t>2)</a:t>
                      </a:r>
                      <a:endParaRPr sz="1200">
                        <a:latin typeface="Arial"/>
                        <a:cs typeface="Arial"/>
                      </a:endParaRPr>
                    </a:p>
                  </a:txBody>
                  <a:tcPr marL="0" marR="0" marT="3810" marB="0">
                    <a:lnL w="12700">
                      <a:solidFill>
                        <a:srgbClr val="000000"/>
                      </a:solidFill>
                      <a:prstDash val="solid"/>
                    </a:lnL>
                    <a:lnR w="12700">
                      <a:solidFill>
                        <a:srgbClr val="000000"/>
                      </a:solidFill>
                      <a:prstDash val="solid"/>
                    </a:lnR>
                    <a:lnB w="12700">
                      <a:solidFill>
                        <a:srgbClr val="000000"/>
                      </a:solidFill>
                      <a:prstDash val="solid"/>
                    </a:lnB>
                  </a:tcPr>
                </a:tc>
              </a:tr>
            </a:tbl>
          </a:graphicData>
        </a:graphic>
      </p:graphicFrame>
    </p:spTree>
    <p:extLst>
      <p:ext uri="{BB962C8B-B14F-4D97-AF65-F5344CB8AC3E}">
        <p14:creationId xmlns:p14="http://schemas.microsoft.com/office/powerpoint/2010/main" xmlns="" val="659565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 xmlns:a16="http://schemas.microsoft.com/office/drawing/2014/main"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33039" rtl="0" eaLnBrk="1" fontAlgn="auto" latinLnBrk="0" hangingPunct="1">
              <a:lnSpc>
                <a:spcPct val="100000"/>
              </a:lnSpc>
              <a:spcBef>
                <a:spcPts val="0"/>
              </a:spcBef>
              <a:spcAft>
                <a:spcPts val="0"/>
              </a:spcAft>
              <a:buClrTx/>
              <a:buSzTx/>
              <a:buFontTx/>
              <a:buNone/>
              <a:tabLst/>
              <a:defRPr/>
            </a:pPr>
            <a:endParaRPr kumimoji="0" lang="fr-FR" sz="1246" b="0" i="0" u="none" strike="noStrike" kern="1200" cap="none" spc="0" normalizeH="0" baseline="0" noProof="0" dirty="0">
              <a:ln>
                <a:noFill/>
              </a:ln>
              <a:solidFill>
                <a:srgbClr val="FFFFFF"/>
              </a:solidFill>
              <a:effectLst/>
              <a:uLnTx/>
              <a:uFillTx/>
              <a:latin typeface="Arial Black" panose="020B0A04020102020204" pitchFamily="34" charset="0"/>
            </a:endParaRPr>
          </a:p>
        </p:txBody>
      </p:sp>
      <p:sp>
        <p:nvSpPr>
          <p:cNvPr id="24" name="ZoneTexte 23">
            <a:extLst>
              <a:ext uri="{FF2B5EF4-FFF2-40B4-BE49-F238E27FC236}">
                <a16:creationId xmlns="" xmlns:a16="http://schemas.microsoft.com/office/drawing/2014/main" id="{6FCFE853-A821-49CD-835F-4F7ABEE7CFAE}"/>
              </a:ext>
            </a:extLst>
          </p:cNvPr>
          <p:cNvSpPr txBox="1"/>
          <p:nvPr/>
        </p:nvSpPr>
        <p:spPr>
          <a:xfrm>
            <a:off x="112119" y="1253654"/>
            <a:ext cx="9684594" cy="307777"/>
          </a:xfrm>
          <a:prstGeom prst="rect">
            <a:avLst/>
          </a:prstGeom>
          <a:noFill/>
        </p:spPr>
        <p:txBody>
          <a:bodyPr wrap="square" rtlCol="0">
            <a:spAutoFit/>
          </a:bodyPr>
          <a:lstStyle/>
          <a:p>
            <a:pPr defTabSz="633039"/>
            <a:r>
              <a:rPr lang="fr-FR" sz="1400" b="1" dirty="0">
                <a:solidFill>
                  <a:schemeClr val="tx2">
                    <a:lumMod val="60000"/>
                    <a:lumOff val="40000"/>
                  </a:schemeClr>
                </a:solidFill>
                <a:latin typeface="Arial Black" panose="020B0A04020102020204" pitchFamily="34" charset="0"/>
              </a:rPr>
              <a:t>LIEN AVEC LE CRCN</a:t>
            </a:r>
          </a:p>
        </p:txBody>
      </p:sp>
      <p:sp>
        <p:nvSpPr>
          <p:cNvPr id="25" name="Rectangle 24">
            <a:extLst>
              <a:ext uri="{FF2B5EF4-FFF2-40B4-BE49-F238E27FC236}">
                <a16:creationId xmlns="" xmlns:a16="http://schemas.microsoft.com/office/drawing/2014/main" id="{B4E869EC-3726-406D-8A48-02B6E829EF88}"/>
              </a:ext>
            </a:extLst>
          </p:cNvPr>
          <p:cNvSpPr/>
          <p:nvPr/>
        </p:nvSpPr>
        <p:spPr>
          <a:xfrm>
            <a:off x="112119" y="1511982"/>
            <a:ext cx="10144126" cy="369332"/>
          </a:xfrm>
          <a:prstGeom prst="rect">
            <a:avLst/>
          </a:prstGeom>
        </p:spPr>
        <p:txBody>
          <a:bodyPr wrap="square">
            <a:spAutoFit/>
          </a:bodyPr>
          <a:lstStyle/>
          <a:p>
            <a:pPr lvl="0" defTabSz="633039" fontAlgn="base"/>
            <a:r>
              <a:rPr lang="fr-FR" sz="900" i="1" dirty="0">
                <a:solidFill>
                  <a:srgbClr val="000000"/>
                </a:solidFill>
              </a:rPr>
              <a:t>Compétence(s) numérique(s) du CRCN particulièrement travaillée(s) dans ce projet. Inutile de reproduire un tableau avec toutes les compétences – identifier les plus pertinentes abordées dans l’ensemble des travaux  et surtout les niveaux de progressivité abordés, en lien avec les compétences disciplinaires.</a:t>
            </a:r>
          </a:p>
        </p:txBody>
      </p:sp>
      <p:pic>
        <p:nvPicPr>
          <p:cNvPr id="16" name="Picture 2" descr="Résultat de recherche d'images pour &quot;MENJS LOGO PNG&quot;">
            <a:extLst>
              <a:ext uri="{FF2B5EF4-FFF2-40B4-BE49-F238E27FC236}">
                <a16:creationId xmlns="" xmlns:a16="http://schemas.microsoft.com/office/drawing/2014/main" id="{FEEDE073-11DB-4DC8-AC3E-D64A0BA9319C}"/>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xmlns="">
                <a:solidFill>
                  <a:srgbClr val="FFFFFF"/>
                </a:solidFill>
              </a14:hiddenFill>
            </a:ext>
          </a:extLst>
        </p:spPr>
      </p:pic>
      <p:grpSp>
        <p:nvGrpSpPr>
          <p:cNvPr id="4" name="Groupe 3">
            <a:extLst>
              <a:ext uri="{FF2B5EF4-FFF2-40B4-BE49-F238E27FC236}">
                <a16:creationId xmlns="" xmlns:a16="http://schemas.microsoft.com/office/drawing/2014/main" id="{01CFEA5D-2848-44BB-A74B-CBE9AC0CFF3E}"/>
              </a:ext>
            </a:extLst>
          </p:cNvPr>
          <p:cNvGrpSpPr/>
          <p:nvPr/>
        </p:nvGrpSpPr>
        <p:grpSpPr>
          <a:xfrm>
            <a:off x="258107" y="2108071"/>
            <a:ext cx="9751023" cy="2038415"/>
            <a:chOff x="240000" y="2706412"/>
            <a:chExt cx="6362723" cy="1149089"/>
          </a:xfrm>
        </p:grpSpPr>
        <p:sp>
          <p:nvSpPr>
            <p:cNvPr id="19" name="Rectangle 18">
              <a:extLst>
                <a:ext uri="{FF2B5EF4-FFF2-40B4-BE49-F238E27FC236}">
                  <a16:creationId xmlns="" xmlns:a16="http://schemas.microsoft.com/office/drawing/2014/main" id="{85017095-291F-487C-8BE2-A0AF59E31CBB}"/>
                </a:ext>
              </a:extLst>
            </p:cNvPr>
            <p:cNvSpPr/>
            <p:nvPr/>
          </p:nvSpPr>
          <p:spPr>
            <a:xfrm>
              <a:off x="1190659" y="2706412"/>
              <a:ext cx="5412064" cy="1149089"/>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marL="43815" lvl="0">
                <a:spcBef>
                  <a:spcPts val="45"/>
                </a:spcBef>
              </a:pPr>
              <a:r>
                <a:rPr lang="fr-FR" b="1" kern="0" dirty="0" smtClean="0">
                  <a:solidFill>
                    <a:prstClr val="black"/>
                  </a:solidFill>
                  <a:cs typeface="Arial"/>
                </a:rPr>
                <a:t>Création de </a:t>
              </a:r>
              <a:r>
                <a:rPr lang="fr-FR" b="1" kern="0" spc="-5" dirty="0" smtClean="0">
                  <a:solidFill>
                    <a:prstClr val="black"/>
                  </a:solidFill>
                  <a:cs typeface="Arial"/>
                </a:rPr>
                <a:t>contenu</a:t>
              </a:r>
              <a:r>
                <a:rPr lang="fr-FR" b="1" kern="0" spc="-20" dirty="0" smtClean="0">
                  <a:solidFill>
                    <a:prstClr val="black"/>
                  </a:solidFill>
                  <a:cs typeface="Arial"/>
                </a:rPr>
                <a:t> </a:t>
              </a:r>
              <a:r>
                <a:rPr lang="fr-FR" b="1" kern="0" dirty="0" smtClean="0">
                  <a:solidFill>
                    <a:prstClr val="black"/>
                  </a:solidFill>
                  <a:cs typeface="Arial"/>
                </a:rPr>
                <a:t>:</a:t>
              </a:r>
              <a:endParaRPr lang="fr-FR" kern="0" dirty="0" smtClean="0">
                <a:solidFill>
                  <a:prstClr val="black"/>
                </a:solidFill>
                <a:cs typeface="Arial"/>
              </a:endParaRPr>
            </a:p>
            <a:p>
              <a:pPr marL="0" marR="0" lvl="0" indent="0" algn="l" defTabSz="633039" rtl="0" eaLnBrk="1" fontAlgn="base" latinLnBrk="0" hangingPunct="1">
                <a:lnSpc>
                  <a:spcPct val="100000"/>
                </a:lnSpc>
                <a:spcBef>
                  <a:spcPts val="0"/>
                </a:spcBef>
                <a:spcAft>
                  <a:spcPts val="0"/>
                </a:spcAft>
                <a:buClrTx/>
                <a:buSzTx/>
                <a:buFontTx/>
                <a:buNone/>
                <a:tabLst/>
                <a:defRPr/>
              </a:pPr>
              <a:endParaRPr kumimoji="0" lang="fr-FR" sz="900" b="0" i="1" u="none" strike="noStrike" kern="1200" cap="none" spc="0" normalizeH="0" baseline="0" noProof="0" dirty="0">
                <a:ln>
                  <a:noFill/>
                </a:ln>
                <a:solidFill>
                  <a:srgbClr val="000000"/>
                </a:solidFill>
                <a:effectLst/>
                <a:uLnTx/>
                <a:uFillTx/>
              </a:endParaRPr>
            </a:p>
          </p:txBody>
        </p:sp>
        <p:sp>
          <p:nvSpPr>
            <p:cNvPr id="3" name="Rectangle 2">
              <a:extLst>
                <a:ext uri="{FF2B5EF4-FFF2-40B4-BE49-F238E27FC236}">
                  <a16:creationId xmlns="" xmlns:a16="http://schemas.microsoft.com/office/drawing/2014/main" id="{C9E73728-AE77-4BF5-A4F8-50E2D3ABD8DA}"/>
                </a:ext>
              </a:extLst>
            </p:cNvPr>
            <p:cNvSpPr/>
            <p:nvPr/>
          </p:nvSpPr>
          <p:spPr>
            <a:xfrm>
              <a:off x="240000" y="2706412"/>
              <a:ext cx="950659" cy="11490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633039">
                <a:defRPr/>
              </a:pPr>
              <a:r>
                <a:rPr lang="fr-FR" sz="1400" b="1" dirty="0">
                  <a:solidFill>
                    <a:schemeClr val="bg1"/>
                  </a:solidFill>
                </a:rPr>
                <a:t>Compétence : </a:t>
              </a:r>
            </a:p>
          </p:txBody>
        </p:sp>
      </p:grpSp>
      <p:grpSp>
        <p:nvGrpSpPr>
          <p:cNvPr id="5" name="Groupe 16">
            <a:extLst>
              <a:ext uri="{FF2B5EF4-FFF2-40B4-BE49-F238E27FC236}">
                <a16:creationId xmlns="" xmlns:a16="http://schemas.microsoft.com/office/drawing/2014/main" id="{11F07768-A77C-46E4-A45B-B4441AA7EF23}"/>
              </a:ext>
            </a:extLst>
          </p:cNvPr>
          <p:cNvGrpSpPr/>
          <p:nvPr/>
        </p:nvGrpSpPr>
        <p:grpSpPr>
          <a:xfrm rot="5400000">
            <a:off x="8608287" y="3219927"/>
            <a:ext cx="5907337" cy="1368812"/>
            <a:chOff x="2832" y="744996"/>
            <a:chExt cx="6855169" cy="1308084"/>
          </a:xfrm>
        </p:grpSpPr>
        <p:sp>
          <p:nvSpPr>
            <p:cNvPr id="18" name="Forme libre : forme 17">
              <a:extLst>
                <a:ext uri="{FF2B5EF4-FFF2-40B4-BE49-F238E27FC236}">
                  <a16:creationId xmlns="" xmlns:a16="http://schemas.microsoft.com/office/drawing/2014/main" id="{F2CFF286-595E-4CA1-BB75-BF5F56DF37FB}"/>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0" name="Forme libre : forme 19">
              <a:extLst>
                <a:ext uri="{FF2B5EF4-FFF2-40B4-BE49-F238E27FC236}">
                  <a16:creationId xmlns="" xmlns:a16="http://schemas.microsoft.com/office/drawing/2014/main" id="{17A4A103-33F9-4E2F-AABB-9C59CBBCB2C2}"/>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1" name="Forme libre : forme 20">
              <a:extLst>
                <a:ext uri="{FF2B5EF4-FFF2-40B4-BE49-F238E27FC236}">
                  <a16:creationId xmlns="" xmlns:a16="http://schemas.microsoft.com/office/drawing/2014/main" id="{380021BC-3484-4D4E-A86B-69CE334F0289}"/>
                </a:ext>
              </a:extLst>
            </p:cNvPr>
            <p:cNvSpPr/>
            <p:nvPr/>
          </p:nvSpPr>
          <p:spPr>
            <a:xfrm>
              <a:off x="2832" y="797451"/>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2" name="ZoneTexte 21">
              <a:extLst>
                <a:ext uri="{FF2B5EF4-FFF2-40B4-BE49-F238E27FC236}">
                  <a16:creationId xmlns="" xmlns:a16="http://schemas.microsoft.com/office/drawing/2014/main" id="{9FA99027-A754-47B8-A8F5-9E2DB47F5F48}"/>
                </a:ext>
              </a:extLst>
            </p:cNvPr>
            <p:cNvSpPr txBox="1"/>
            <p:nvPr/>
          </p:nvSpPr>
          <p:spPr>
            <a:xfrm rot="16200000">
              <a:off x="701438" y="1024020"/>
              <a:ext cx="1308083" cy="750035"/>
            </a:xfrm>
            <a:prstGeom prst="rect">
              <a:avLst/>
            </a:prstGeom>
            <a:noFill/>
          </p:spPr>
          <p:txBody>
            <a:bodyPr wrap="square" rtlCol="0">
              <a:spAutoFit/>
            </a:bodyPr>
            <a:lstStyle/>
            <a:p>
              <a:pPr algn="ctr"/>
              <a:r>
                <a:rPr lang="fr-FR" sz="1200" b="1" dirty="0">
                  <a:solidFill>
                    <a:schemeClr val="bg1"/>
                  </a:solidFill>
                </a:rPr>
                <a:t>PRÉSENTATION DU PROJET ACADÉMIQUE </a:t>
              </a:r>
            </a:p>
          </p:txBody>
        </p:sp>
      </p:grpSp>
      <p:sp>
        <p:nvSpPr>
          <p:cNvPr id="23" name="ZoneTexte 22">
            <a:extLst>
              <a:ext uri="{FF2B5EF4-FFF2-40B4-BE49-F238E27FC236}">
                <a16:creationId xmlns="" xmlns:a16="http://schemas.microsoft.com/office/drawing/2014/main" id="{2689DE84-1013-4B46-8017-6334698E908C}"/>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graphicFrame>
        <p:nvGraphicFramePr>
          <p:cNvPr id="26" name="Tableau 25"/>
          <p:cNvGraphicFramePr>
            <a:graphicFrameLocks noGrp="1"/>
          </p:cNvGraphicFramePr>
          <p:nvPr/>
        </p:nvGraphicFramePr>
        <p:xfrm>
          <a:off x="1850930" y="2666161"/>
          <a:ext cx="6306242" cy="982386"/>
        </p:xfrm>
        <a:graphic>
          <a:graphicData uri="http://schemas.openxmlformats.org/drawingml/2006/table">
            <a:tbl>
              <a:tblPr firstRow="1" bandRow="1">
                <a:tableStyleId>{2D5ABB26-0587-4C30-8999-92F81FD0307C}</a:tableStyleId>
              </a:tblPr>
              <a:tblGrid>
                <a:gridCol w="6306242"/>
              </a:tblGrid>
              <a:tr h="307625">
                <a:tc>
                  <a:txBody>
                    <a:bodyPr/>
                    <a:lstStyle/>
                    <a:p>
                      <a:pPr marL="25400">
                        <a:lnSpc>
                          <a:spcPct val="100000"/>
                        </a:lnSpc>
                        <a:spcBef>
                          <a:spcPts val="45"/>
                        </a:spcBef>
                      </a:pPr>
                      <a:r>
                        <a:rPr sz="1200" spc="-5" dirty="0">
                          <a:latin typeface="Arial"/>
                          <a:cs typeface="Arial"/>
                        </a:rPr>
                        <a:t>Utiliser les fonctions simples d’une application pour produire</a:t>
                      </a:r>
                      <a:r>
                        <a:rPr sz="1200" spc="40" dirty="0">
                          <a:latin typeface="Arial"/>
                          <a:cs typeface="Arial"/>
                        </a:rPr>
                        <a:t> </a:t>
                      </a:r>
                      <a:r>
                        <a:rPr sz="1200" spc="-5" dirty="0">
                          <a:latin typeface="Arial"/>
                          <a:cs typeface="Arial"/>
                        </a:rPr>
                        <a:t>des</a:t>
                      </a:r>
                      <a:endParaRPr sz="1200">
                        <a:latin typeface="Arial"/>
                        <a:cs typeface="Arial"/>
                      </a:endParaRPr>
                    </a:p>
                  </a:txBody>
                  <a:tcPr marL="0" marR="0" marT="5715" marB="0">
                    <a:lnL w="12700">
                      <a:solidFill>
                        <a:srgbClr val="000000"/>
                      </a:solidFill>
                      <a:prstDash val="solid"/>
                    </a:lnL>
                    <a:lnR w="12700">
                      <a:solidFill>
                        <a:srgbClr val="000000"/>
                      </a:solidFill>
                      <a:prstDash val="solid"/>
                    </a:lnR>
                    <a:lnT w="12700">
                      <a:solidFill>
                        <a:srgbClr val="000000"/>
                      </a:solidFill>
                      <a:prstDash val="solid"/>
                    </a:lnT>
                  </a:tcPr>
                </a:tc>
              </a:tr>
              <a:tr h="312802">
                <a:tc>
                  <a:txBody>
                    <a:bodyPr/>
                    <a:lstStyle/>
                    <a:p>
                      <a:pPr marL="25400">
                        <a:lnSpc>
                          <a:spcPct val="100000"/>
                        </a:lnSpc>
                        <a:spcBef>
                          <a:spcPts val="25"/>
                        </a:spcBef>
                      </a:pPr>
                      <a:r>
                        <a:rPr sz="1200" spc="-5" dirty="0">
                          <a:latin typeface="Arial"/>
                          <a:cs typeface="Arial"/>
                        </a:rPr>
                        <a:t>contenus majoritairement textuels. (niveau 2)</a:t>
                      </a:r>
                      <a:endParaRPr sz="1200">
                        <a:latin typeface="Arial"/>
                        <a:cs typeface="Arial"/>
                      </a:endParaRPr>
                    </a:p>
                  </a:txBody>
                  <a:tcPr marL="0" marR="0" marT="3175" marB="0">
                    <a:lnL w="12700">
                      <a:solidFill>
                        <a:srgbClr val="000000"/>
                      </a:solidFill>
                      <a:prstDash val="solid"/>
                    </a:lnL>
                    <a:lnR w="12700">
                      <a:solidFill>
                        <a:srgbClr val="000000"/>
                      </a:solidFill>
                      <a:prstDash val="solid"/>
                    </a:lnR>
                    <a:lnB w="12700">
                      <a:solidFill>
                        <a:srgbClr val="000000"/>
                      </a:solidFill>
                      <a:prstDash val="solid"/>
                    </a:lnB>
                  </a:tcPr>
                </a:tc>
              </a:tr>
              <a:tr h="361959">
                <a:tc>
                  <a:txBody>
                    <a:bodyPr/>
                    <a:lstStyle/>
                    <a:p>
                      <a:pPr marL="25400">
                        <a:lnSpc>
                          <a:spcPct val="100000"/>
                        </a:lnSpc>
                        <a:spcBef>
                          <a:spcPts val="285"/>
                        </a:spcBef>
                      </a:pPr>
                      <a:r>
                        <a:rPr sz="1200" spc="-5" dirty="0">
                          <a:latin typeface="Arial"/>
                          <a:cs typeface="Arial"/>
                        </a:rPr>
                        <a:t>Développer des documents multimedias </a:t>
                      </a:r>
                      <a:r>
                        <a:rPr sz="1200" dirty="0">
                          <a:latin typeface="Arial"/>
                          <a:cs typeface="Arial"/>
                        </a:rPr>
                        <a:t>(niveau</a:t>
                      </a:r>
                      <a:r>
                        <a:rPr sz="1200" spc="-5" dirty="0">
                          <a:latin typeface="Arial"/>
                          <a:cs typeface="Arial"/>
                        </a:rPr>
                        <a:t> 2)</a:t>
                      </a:r>
                      <a:endParaRPr sz="1200">
                        <a:latin typeface="Arial"/>
                        <a:cs typeface="Arial"/>
                      </a:endParaRPr>
                    </a:p>
                  </a:txBody>
                  <a:tcPr marL="0" marR="0" marT="361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Tree>
    <p:extLst>
      <p:ext uri="{BB962C8B-B14F-4D97-AF65-F5344CB8AC3E}">
        <p14:creationId xmlns:p14="http://schemas.microsoft.com/office/powerpoint/2010/main" xmlns="" val="659565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e 15">
            <a:extLst>
              <a:ext uri="{FF2B5EF4-FFF2-40B4-BE49-F238E27FC236}">
                <a16:creationId xmlns="" xmlns:a16="http://schemas.microsoft.com/office/drawing/2014/main" id="{0703AFAD-6C4C-4074-B697-E97660F4382B}"/>
              </a:ext>
            </a:extLst>
          </p:cNvPr>
          <p:cNvGrpSpPr/>
          <p:nvPr/>
        </p:nvGrpSpPr>
        <p:grpSpPr>
          <a:xfrm rot="5400000">
            <a:off x="8579324" y="3219925"/>
            <a:ext cx="5907337" cy="1368812"/>
            <a:chOff x="2832" y="771224"/>
            <a:chExt cx="6855169" cy="1308083"/>
          </a:xfrm>
        </p:grpSpPr>
        <p:sp>
          <p:nvSpPr>
            <p:cNvPr id="19" name="Forme libre : forme 18">
              <a:extLst>
                <a:ext uri="{FF2B5EF4-FFF2-40B4-BE49-F238E27FC236}">
                  <a16:creationId xmlns="" xmlns:a16="http://schemas.microsoft.com/office/drawing/2014/main" id="{14B9D0A4-2D99-4AEC-836C-DE241DD300BC}"/>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2" name="Forme libre : forme 21">
              <a:extLst>
                <a:ext uri="{FF2B5EF4-FFF2-40B4-BE49-F238E27FC236}">
                  <a16:creationId xmlns="" xmlns:a16="http://schemas.microsoft.com/office/drawing/2014/main" id="{B6B1D100-C0AA-488A-A8D1-8FFD7BF48CAA}"/>
                </a:ext>
              </a:extLst>
            </p:cNvPr>
            <p:cNvSpPr/>
            <p:nvPr/>
          </p:nvSpPr>
          <p:spPr>
            <a:xfrm>
              <a:off x="2832"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17" name="Forme libre : forme 16">
              <a:extLst>
                <a:ext uri="{FF2B5EF4-FFF2-40B4-BE49-F238E27FC236}">
                  <a16:creationId xmlns="" xmlns:a16="http://schemas.microsoft.com/office/drawing/2014/main" id="{FC6CBFFE-5083-4114-932C-D0DE802F5DD6}"/>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3" name="ZoneTexte 22">
              <a:extLst>
                <a:ext uri="{FF2B5EF4-FFF2-40B4-BE49-F238E27FC236}">
                  <a16:creationId xmlns="" xmlns:a16="http://schemas.microsoft.com/office/drawing/2014/main" id="{40706581-BAAE-44E6-9871-689DE0F3ED03}"/>
                </a:ext>
              </a:extLst>
            </p:cNvPr>
            <p:cNvSpPr txBox="1"/>
            <p:nvPr/>
          </p:nvSpPr>
          <p:spPr>
            <a:xfrm rot="16200000">
              <a:off x="2758516" y="1264544"/>
              <a:ext cx="1308083" cy="321443"/>
            </a:xfrm>
            <a:prstGeom prst="rect">
              <a:avLst/>
            </a:prstGeom>
            <a:noFill/>
          </p:spPr>
          <p:txBody>
            <a:bodyPr wrap="square" rtlCol="0">
              <a:spAutoFit/>
            </a:bodyPr>
            <a:lstStyle/>
            <a:p>
              <a:pPr algn="ctr"/>
              <a:r>
                <a:rPr lang="fr-FR" sz="1200" b="1" dirty="0">
                  <a:solidFill>
                    <a:schemeClr val="bg1"/>
                  </a:solidFill>
                </a:rPr>
                <a:t>PRODUCTIONS</a:t>
              </a:r>
            </a:p>
          </p:txBody>
        </p:sp>
      </p:grpSp>
      <p:sp>
        <p:nvSpPr>
          <p:cNvPr id="2" name="Titre 1">
            <a:extLst>
              <a:ext uri="{FF2B5EF4-FFF2-40B4-BE49-F238E27FC236}">
                <a16:creationId xmlns="" xmlns:a16="http://schemas.microsoft.com/office/drawing/2014/main"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 xmlns:a16="http://schemas.microsoft.com/office/drawing/2014/main"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33039"/>
            <a:endParaRPr lang="fr-FR" sz="1246">
              <a:solidFill>
                <a:srgbClr val="FFFFFF"/>
              </a:solidFill>
            </a:endParaRPr>
          </a:p>
        </p:txBody>
      </p:sp>
      <p:pic>
        <p:nvPicPr>
          <p:cNvPr id="8" name="Image 7">
            <a:extLst>
              <a:ext uri="{FF2B5EF4-FFF2-40B4-BE49-F238E27FC236}">
                <a16:creationId xmlns="" xmlns:a16="http://schemas.microsoft.com/office/drawing/2014/main" id="{57C4C5EA-97D2-47ED-8592-04E7E5F9333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0059" y="5384359"/>
            <a:ext cx="2922261" cy="2065909"/>
          </a:xfrm>
          <a:prstGeom prst="rect">
            <a:avLst/>
          </a:prstGeom>
        </p:spPr>
      </p:pic>
      <p:sp>
        <p:nvSpPr>
          <p:cNvPr id="20" name="ZoneTexte 19">
            <a:extLst>
              <a:ext uri="{FF2B5EF4-FFF2-40B4-BE49-F238E27FC236}">
                <a16:creationId xmlns="" xmlns:a16="http://schemas.microsoft.com/office/drawing/2014/main" id="{247F13C6-EC7D-48A5-B707-0881196D49DC}"/>
              </a:ext>
            </a:extLst>
          </p:cNvPr>
          <p:cNvSpPr txBox="1"/>
          <p:nvPr/>
        </p:nvSpPr>
        <p:spPr>
          <a:xfrm>
            <a:off x="112119" y="1305280"/>
            <a:ext cx="9684594" cy="307777"/>
          </a:xfrm>
          <a:prstGeom prst="rect">
            <a:avLst/>
          </a:prstGeom>
          <a:noFill/>
        </p:spPr>
        <p:txBody>
          <a:bodyPr wrap="square" rtlCol="0">
            <a:spAutoFit/>
          </a:bodyPr>
          <a:lstStyle/>
          <a:p>
            <a:pPr defTabSz="633039"/>
            <a:r>
              <a:rPr lang="fr-FR" sz="1400" b="1" dirty="0">
                <a:solidFill>
                  <a:schemeClr val="tx2"/>
                </a:solidFill>
                <a:latin typeface="Arial Black" panose="020B0A04020102020204" pitchFamily="34" charset="0"/>
              </a:rPr>
              <a:t>NOMBRE DE SCÉNARIOS PRODUITS ET TESTÉS : </a:t>
            </a:r>
          </a:p>
        </p:txBody>
      </p:sp>
      <p:sp>
        <p:nvSpPr>
          <p:cNvPr id="27" name="ZoneTexte 26">
            <a:extLst>
              <a:ext uri="{FF2B5EF4-FFF2-40B4-BE49-F238E27FC236}">
                <a16:creationId xmlns="" xmlns:a16="http://schemas.microsoft.com/office/drawing/2014/main" id="{A3E5CB07-4991-43BA-8DE1-CCE2C14A9E6A}"/>
              </a:ext>
            </a:extLst>
          </p:cNvPr>
          <p:cNvSpPr txBox="1"/>
          <p:nvPr/>
        </p:nvSpPr>
        <p:spPr>
          <a:xfrm>
            <a:off x="112119" y="2847858"/>
            <a:ext cx="9684594" cy="307777"/>
          </a:xfrm>
          <a:prstGeom prst="rect">
            <a:avLst/>
          </a:prstGeom>
          <a:noFill/>
        </p:spPr>
        <p:txBody>
          <a:bodyPr wrap="square" rtlCol="0">
            <a:spAutoFit/>
          </a:bodyPr>
          <a:lstStyle/>
          <a:p>
            <a:pPr defTabSz="633039"/>
            <a:r>
              <a:rPr lang="fr-FR" sz="1400" b="1" dirty="0">
                <a:solidFill>
                  <a:schemeClr val="tx2"/>
                </a:solidFill>
                <a:latin typeface="Arial Black" panose="020B0A04020102020204" pitchFamily="34" charset="0"/>
              </a:rPr>
              <a:t>OUTILS ET RESSOURCES MOBILISÉS : </a:t>
            </a:r>
          </a:p>
        </p:txBody>
      </p:sp>
      <p:sp>
        <p:nvSpPr>
          <p:cNvPr id="28" name="Rectangle 27">
            <a:extLst>
              <a:ext uri="{FF2B5EF4-FFF2-40B4-BE49-F238E27FC236}">
                <a16:creationId xmlns="" xmlns:a16="http://schemas.microsoft.com/office/drawing/2014/main" id="{4511AB12-9EDB-4AD7-AC71-EF2C32326E7F}"/>
              </a:ext>
            </a:extLst>
          </p:cNvPr>
          <p:cNvSpPr/>
          <p:nvPr/>
        </p:nvSpPr>
        <p:spPr>
          <a:xfrm>
            <a:off x="218050" y="3155635"/>
            <a:ext cx="8174511" cy="816620"/>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marL="15240" marR="5080" lvl="0">
              <a:lnSpc>
                <a:spcPct val="113300"/>
              </a:lnSpc>
              <a:spcBef>
                <a:spcPts val="1140"/>
              </a:spcBef>
            </a:pPr>
            <a:r>
              <a:rPr lang="fr-FR" sz="1200" spc="-5" dirty="0" smtClean="0">
                <a:solidFill>
                  <a:prstClr val="black"/>
                </a:solidFill>
                <a:cs typeface="Arial"/>
              </a:rPr>
              <a:t>Agora quiz, </a:t>
            </a:r>
            <a:r>
              <a:rPr lang="fr-FR" sz="1200" spc="-5" dirty="0" err="1" smtClean="0">
                <a:solidFill>
                  <a:prstClr val="black"/>
                </a:solidFill>
                <a:cs typeface="Arial"/>
              </a:rPr>
              <a:t>Bookcreator</a:t>
            </a:r>
            <a:r>
              <a:rPr lang="fr-FR" sz="1200" spc="-5" dirty="0" smtClean="0">
                <a:solidFill>
                  <a:prstClr val="black"/>
                </a:solidFill>
                <a:cs typeface="Arial"/>
              </a:rPr>
              <a:t>, la classe </a:t>
            </a:r>
            <a:r>
              <a:rPr lang="fr-FR" sz="1200" dirty="0" smtClean="0">
                <a:solidFill>
                  <a:prstClr val="black"/>
                </a:solidFill>
                <a:cs typeface="Arial"/>
              </a:rPr>
              <a:t>du </a:t>
            </a:r>
            <a:r>
              <a:rPr lang="fr-FR" sz="1200" spc="-5" dirty="0" smtClean="0">
                <a:solidFill>
                  <a:prstClr val="black"/>
                </a:solidFill>
                <a:cs typeface="Arial"/>
              </a:rPr>
              <a:t>CNED, </a:t>
            </a:r>
            <a:r>
              <a:rPr lang="fr-FR" sz="1200" dirty="0" smtClean="0">
                <a:solidFill>
                  <a:prstClr val="black"/>
                </a:solidFill>
                <a:cs typeface="Arial"/>
              </a:rPr>
              <a:t>H5P, </a:t>
            </a:r>
            <a:r>
              <a:rPr lang="fr-FR" sz="1200" spc="-5" dirty="0" err="1" smtClean="0">
                <a:solidFill>
                  <a:prstClr val="black"/>
                </a:solidFill>
                <a:cs typeface="Arial"/>
              </a:rPr>
              <a:t>Inklewriter</a:t>
            </a:r>
            <a:r>
              <a:rPr lang="fr-FR" sz="1200" spc="-5" dirty="0" smtClean="0">
                <a:solidFill>
                  <a:prstClr val="black"/>
                </a:solidFill>
                <a:cs typeface="Arial"/>
              </a:rPr>
              <a:t>, </a:t>
            </a:r>
            <a:r>
              <a:rPr lang="fr-FR" sz="1200" spc="-5" dirty="0" err="1" smtClean="0">
                <a:solidFill>
                  <a:prstClr val="black"/>
                </a:solidFill>
                <a:cs typeface="Arial"/>
              </a:rPr>
              <a:t>Learningapps</a:t>
            </a:r>
            <a:r>
              <a:rPr lang="fr-FR" sz="1200" spc="-5" dirty="0" smtClean="0">
                <a:solidFill>
                  <a:prstClr val="black"/>
                </a:solidFill>
                <a:cs typeface="Arial"/>
              </a:rPr>
              <a:t>, </a:t>
            </a:r>
            <a:r>
              <a:rPr lang="fr-FR" sz="1200" spc="-5" dirty="0" err="1" smtClean="0">
                <a:solidFill>
                  <a:prstClr val="black"/>
                </a:solidFill>
                <a:cs typeface="Arial"/>
              </a:rPr>
              <a:t>Mibew</a:t>
            </a:r>
            <a:r>
              <a:rPr lang="fr-FR" sz="1200" spc="-5" dirty="0" smtClean="0">
                <a:solidFill>
                  <a:prstClr val="black"/>
                </a:solidFill>
                <a:cs typeface="Arial"/>
              </a:rPr>
              <a:t>, </a:t>
            </a:r>
            <a:r>
              <a:rPr lang="fr-FR" sz="1200" spc="-5" dirty="0" err="1" smtClean="0">
                <a:solidFill>
                  <a:prstClr val="black"/>
                </a:solidFill>
                <a:cs typeface="Arial"/>
              </a:rPr>
              <a:t>Moodle</a:t>
            </a:r>
            <a:r>
              <a:rPr lang="fr-FR" sz="1200" spc="-5" dirty="0" smtClean="0">
                <a:solidFill>
                  <a:prstClr val="black"/>
                </a:solidFill>
                <a:cs typeface="Arial"/>
              </a:rPr>
              <a:t>, </a:t>
            </a:r>
            <a:r>
              <a:rPr lang="fr-FR" sz="1200" spc="-5" dirty="0" err="1" smtClean="0">
                <a:solidFill>
                  <a:prstClr val="black"/>
                </a:solidFill>
                <a:cs typeface="Arial"/>
              </a:rPr>
              <a:t>OnlyOffice</a:t>
            </a:r>
            <a:r>
              <a:rPr lang="fr-FR" sz="1200" spc="-5" dirty="0" smtClean="0">
                <a:solidFill>
                  <a:prstClr val="black"/>
                </a:solidFill>
                <a:cs typeface="Arial"/>
              </a:rPr>
              <a:t>, </a:t>
            </a:r>
            <a:r>
              <a:rPr lang="fr-FR" sz="1200" spc="-5" dirty="0" err="1" smtClean="0">
                <a:solidFill>
                  <a:prstClr val="black"/>
                </a:solidFill>
                <a:cs typeface="Arial"/>
              </a:rPr>
              <a:t>Pearltrees</a:t>
            </a:r>
            <a:r>
              <a:rPr lang="fr-FR" sz="1200" spc="-5" dirty="0" smtClean="0">
                <a:solidFill>
                  <a:prstClr val="black"/>
                </a:solidFill>
                <a:cs typeface="Arial"/>
              </a:rPr>
              <a:t>, </a:t>
            </a:r>
            <a:r>
              <a:rPr lang="fr-FR" sz="1200" spc="-5" dirty="0" err="1" smtClean="0">
                <a:solidFill>
                  <a:prstClr val="black"/>
                </a:solidFill>
                <a:cs typeface="Arial"/>
              </a:rPr>
              <a:t>Pronote</a:t>
            </a:r>
            <a:r>
              <a:rPr lang="fr-FR" sz="1200" spc="-5" dirty="0" smtClean="0">
                <a:solidFill>
                  <a:prstClr val="black"/>
                </a:solidFill>
                <a:cs typeface="Arial"/>
              </a:rPr>
              <a:t>,  </a:t>
            </a:r>
            <a:r>
              <a:rPr lang="fr-FR" sz="1200" spc="-5" dirty="0" err="1" smtClean="0">
                <a:solidFill>
                  <a:prstClr val="black"/>
                </a:solidFill>
                <a:cs typeface="Arial"/>
              </a:rPr>
              <a:t>Tele</a:t>
            </a:r>
            <a:r>
              <a:rPr lang="fr-FR" sz="1200" spc="-5" dirty="0" smtClean="0">
                <a:solidFill>
                  <a:prstClr val="black"/>
                </a:solidFill>
                <a:cs typeface="Arial"/>
              </a:rPr>
              <a:t>-tandem, </a:t>
            </a:r>
            <a:r>
              <a:rPr lang="fr-FR" sz="1200" spc="-5" dirty="0" err="1" smtClean="0">
                <a:solidFill>
                  <a:prstClr val="black"/>
                </a:solidFill>
                <a:cs typeface="Arial"/>
              </a:rPr>
              <a:t>Toutapad</a:t>
            </a:r>
            <a:r>
              <a:rPr lang="fr-FR" sz="1200" spc="-5" dirty="0" smtClean="0">
                <a:solidFill>
                  <a:prstClr val="black"/>
                </a:solidFill>
                <a:cs typeface="Arial"/>
              </a:rPr>
              <a:t>,</a:t>
            </a:r>
            <a:r>
              <a:rPr lang="fr-FR" sz="1200" dirty="0" smtClean="0">
                <a:solidFill>
                  <a:prstClr val="black"/>
                </a:solidFill>
                <a:cs typeface="Arial"/>
              </a:rPr>
              <a:t> </a:t>
            </a:r>
            <a:r>
              <a:rPr lang="fr-FR" sz="1200" spc="-5" dirty="0" err="1" smtClean="0">
                <a:solidFill>
                  <a:prstClr val="black"/>
                </a:solidFill>
                <a:cs typeface="Arial"/>
              </a:rPr>
              <a:t>Twine</a:t>
            </a:r>
            <a:endParaRPr lang="fr-FR" sz="1200" dirty="0" smtClean="0">
              <a:solidFill>
                <a:prstClr val="black"/>
              </a:solidFill>
              <a:cs typeface="Arial"/>
            </a:endParaRPr>
          </a:p>
          <a:p>
            <a:pPr lvl="0" defTabSz="633039" fontAlgn="base"/>
            <a:endParaRPr lang="fr-FR" sz="900" i="1" dirty="0">
              <a:solidFill>
                <a:srgbClr val="000000"/>
              </a:solidFill>
            </a:endParaRPr>
          </a:p>
        </p:txBody>
      </p:sp>
      <p:sp>
        <p:nvSpPr>
          <p:cNvPr id="29" name="Rectangle 28">
            <a:extLst>
              <a:ext uri="{FF2B5EF4-FFF2-40B4-BE49-F238E27FC236}">
                <a16:creationId xmlns="" xmlns:a16="http://schemas.microsoft.com/office/drawing/2014/main" id="{569A5287-B4A8-4F75-8FE7-C0E95DA11D30}"/>
              </a:ext>
            </a:extLst>
          </p:cNvPr>
          <p:cNvSpPr/>
          <p:nvPr/>
        </p:nvSpPr>
        <p:spPr>
          <a:xfrm>
            <a:off x="218051" y="1613057"/>
            <a:ext cx="4857748" cy="816620"/>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1400" i="1" dirty="0" smtClean="0">
                <a:solidFill>
                  <a:srgbClr val="000000"/>
                </a:solidFill>
              </a:rPr>
              <a:t>12</a:t>
            </a:r>
            <a:endParaRPr lang="fr-FR" sz="1400" i="1" dirty="0">
              <a:solidFill>
                <a:srgbClr val="000000"/>
              </a:solidFill>
            </a:endParaRPr>
          </a:p>
        </p:txBody>
      </p:sp>
      <p:pic>
        <p:nvPicPr>
          <p:cNvPr id="21" name="Picture 2" descr="Résultat de recherche d'images pour &quot;MENJS LOGO PNG&quot;">
            <a:extLst>
              <a:ext uri="{FF2B5EF4-FFF2-40B4-BE49-F238E27FC236}">
                <a16:creationId xmlns="" xmlns:a16="http://schemas.microsoft.com/office/drawing/2014/main" id="{205CC084-6642-48E2-BFC0-4784331C404D}"/>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xmlns="">
                <a:solidFill>
                  <a:srgbClr val="FFFFFF"/>
                </a:solidFill>
              </a14:hiddenFill>
            </a:ext>
          </a:extLst>
        </p:spPr>
      </p:pic>
      <p:sp>
        <p:nvSpPr>
          <p:cNvPr id="30" name="ZoneTexte 29">
            <a:extLst>
              <a:ext uri="{FF2B5EF4-FFF2-40B4-BE49-F238E27FC236}">
                <a16:creationId xmlns="" xmlns:a16="http://schemas.microsoft.com/office/drawing/2014/main" id="{ED2BD0F7-9BBD-4773-A17B-8461CF256CDA}"/>
              </a:ext>
            </a:extLst>
          </p:cNvPr>
          <p:cNvSpPr txBox="1"/>
          <p:nvPr/>
        </p:nvSpPr>
        <p:spPr>
          <a:xfrm>
            <a:off x="10848588" y="3741298"/>
            <a:ext cx="1368812" cy="461665"/>
          </a:xfrm>
          <a:prstGeom prst="rect">
            <a:avLst/>
          </a:prstGeom>
          <a:noFill/>
        </p:spPr>
        <p:txBody>
          <a:bodyPr wrap="square" rtlCol="0">
            <a:spAutoFit/>
          </a:bodyPr>
          <a:lstStyle/>
          <a:p>
            <a:pPr algn="ctr"/>
            <a:r>
              <a:rPr lang="fr-FR" sz="1200" b="1" dirty="0">
                <a:solidFill>
                  <a:schemeClr val="bg1"/>
                </a:solidFill>
              </a:rPr>
              <a:t>PRODUCTIONS</a:t>
            </a:r>
          </a:p>
          <a:p>
            <a:pPr algn="ctr"/>
            <a:r>
              <a:rPr lang="fr-FR" sz="1200" b="1" dirty="0">
                <a:solidFill>
                  <a:schemeClr val="bg1"/>
                </a:solidFill>
              </a:rPr>
              <a:t>ACADÉMIQUES</a:t>
            </a:r>
          </a:p>
        </p:txBody>
      </p:sp>
      <p:sp>
        <p:nvSpPr>
          <p:cNvPr id="32" name="ZoneTexte 31">
            <a:extLst>
              <a:ext uri="{FF2B5EF4-FFF2-40B4-BE49-F238E27FC236}">
                <a16:creationId xmlns="" xmlns:a16="http://schemas.microsoft.com/office/drawing/2014/main" id="{3A837C49-B1F9-49BF-91F3-1C50EE12C42F}"/>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spTree>
    <p:extLst>
      <p:ext uri="{BB962C8B-B14F-4D97-AF65-F5344CB8AC3E}">
        <p14:creationId xmlns:p14="http://schemas.microsoft.com/office/powerpoint/2010/main" xmlns="" val="3634236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15">
            <a:extLst>
              <a:ext uri="{FF2B5EF4-FFF2-40B4-BE49-F238E27FC236}">
                <a16:creationId xmlns="" xmlns:a16="http://schemas.microsoft.com/office/drawing/2014/main" id="{0703AFAD-6C4C-4074-B697-E97660F4382B}"/>
              </a:ext>
            </a:extLst>
          </p:cNvPr>
          <p:cNvGrpSpPr/>
          <p:nvPr/>
        </p:nvGrpSpPr>
        <p:grpSpPr>
          <a:xfrm rot="5400000">
            <a:off x="8579324" y="3219925"/>
            <a:ext cx="5907337" cy="1368812"/>
            <a:chOff x="2832" y="771224"/>
            <a:chExt cx="6855169" cy="1308083"/>
          </a:xfrm>
        </p:grpSpPr>
        <p:sp>
          <p:nvSpPr>
            <p:cNvPr id="19" name="Forme libre : forme 18">
              <a:extLst>
                <a:ext uri="{FF2B5EF4-FFF2-40B4-BE49-F238E27FC236}">
                  <a16:creationId xmlns="" xmlns:a16="http://schemas.microsoft.com/office/drawing/2014/main" id="{14B9D0A4-2D99-4AEC-836C-DE241DD300BC}"/>
                </a:ext>
              </a:extLst>
            </p:cNvPr>
            <p:cNvSpPr/>
            <p:nvPr/>
          </p:nvSpPr>
          <p:spPr>
            <a:xfrm>
              <a:off x="4152707"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2" name="Forme libre : forme 21">
              <a:extLst>
                <a:ext uri="{FF2B5EF4-FFF2-40B4-BE49-F238E27FC236}">
                  <a16:creationId xmlns="" xmlns:a16="http://schemas.microsoft.com/office/drawing/2014/main" id="{B6B1D100-C0AA-488A-A8D1-8FFD7BF48CAA}"/>
                </a:ext>
              </a:extLst>
            </p:cNvPr>
            <p:cNvSpPr/>
            <p:nvPr/>
          </p:nvSpPr>
          <p:spPr>
            <a:xfrm>
              <a:off x="2832"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17" name="Forme libre : forme 16">
              <a:extLst>
                <a:ext uri="{FF2B5EF4-FFF2-40B4-BE49-F238E27FC236}">
                  <a16:creationId xmlns="" xmlns:a16="http://schemas.microsoft.com/office/drawing/2014/main" id="{FC6CBFFE-5083-4114-932C-D0DE802F5DD6}"/>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23" name="ZoneTexte 22">
              <a:extLst>
                <a:ext uri="{FF2B5EF4-FFF2-40B4-BE49-F238E27FC236}">
                  <a16:creationId xmlns="" xmlns:a16="http://schemas.microsoft.com/office/drawing/2014/main" id="{40706581-BAAE-44E6-9871-689DE0F3ED03}"/>
                </a:ext>
              </a:extLst>
            </p:cNvPr>
            <p:cNvSpPr txBox="1"/>
            <p:nvPr/>
          </p:nvSpPr>
          <p:spPr>
            <a:xfrm rot="16200000">
              <a:off x="2758516" y="1264544"/>
              <a:ext cx="1308083" cy="321443"/>
            </a:xfrm>
            <a:prstGeom prst="rect">
              <a:avLst/>
            </a:prstGeom>
            <a:noFill/>
          </p:spPr>
          <p:txBody>
            <a:bodyPr wrap="square" rtlCol="0">
              <a:spAutoFit/>
            </a:bodyPr>
            <a:lstStyle/>
            <a:p>
              <a:pPr algn="ctr"/>
              <a:r>
                <a:rPr lang="fr-FR" sz="1200" b="1" dirty="0">
                  <a:solidFill>
                    <a:schemeClr val="bg1"/>
                  </a:solidFill>
                </a:rPr>
                <a:t>PRODUCTIONS</a:t>
              </a:r>
            </a:p>
          </p:txBody>
        </p:sp>
      </p:grpSp>
      <p:sp>
        <p:nvSpPr>
          <p:cNvPr id="2" name="Titre 1">
            <a:extLst>
              <a:ext uri="{FF2B5EF4-FFF2-40B4-BE49-F238E27FC236}">
                <a16:creationId xmlns="" xmlns:a16="http://schemas.microsoft.com/office/drawing/2014/main"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 xmlns:a16="http://schemas.microsoft.com/office/drawing/2014/main"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33039"/>
            <a:endParaRPr lang="fr-FR" sz="1246">
              <a:solidFill>
                <a:srgbClr val="FFFFFF"/>
              </a:solidFill>
            </a:endParaRPr>
          </a:p>
        </p:txBody>
      </p:sp>
      <p:pic>
        <p:nvPicPr>
          <p:cNvPr id="8" name="Image 7">
            <a:extLst>
              <a:ext uri="{FF2B5EF4-FFF2-40B4-BE49-F238E27FC236}">
                <a16:creationId xmlns="" xmlns:a16="http://schemas.microsoft.com/office/drawing/2014/main" id="{57C4C5EA-97D2-47ED-8592-04E7E5F9333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0059" y="5384359"/>
            <a:ext cx="2922261" cy="2065909"/>
          </a:xfrm>
          <a:prstGeom prst="rect">
            <a:avLst/>
          </a:prstGeom>
        </p:spPr>
      </p:pic>
      <p:sp>
        <p:nvSpPr>
          <p:cNvPr id="15" name="ZoneTexte 14">
            <a:extLst>
              <a:ext uri="{FF2B5EF4-FFF2-40B4-BE49-F238E27FC236}">
                <a16:creationId xmlns="" xmlns:a16="http://schemas.microsoft.com/office/drawing/2014/main" id="{B8BCFCAD-034D-4B14-AF78-481D12B603D3}"/>
              </a:ext>
            </a:extLst>
          </p:cNvPr>
          <p:cNvSpPr txBox="1"/>
          <p:nvPr/>
        </p:nvSpPr>
        <p:spPr>
          <a:xfrm>
            <a:off x="193600" y="1268706"/>
            <a:ext cx="6096000" cy="307777"/>
          </a:xfrm>
          <a:prstGeom prst="rect">
            <a:avLst/>
          </a:prstGeom>
          <a:noFill/>
        </p:spPr>
        <p:txBody>
          <a:bodyPr wrap="square" rtlCol="0">
            <a:spAutoFit/>
          </a:bodyPr>
          <a:lstStyle/>
          <a:p>
            <a:pPr defTabSz="633039"/>
            <a:r>
              <a:rPr lang="fr-FR" sz="1400" b="1" dirty="0">
                <a:solidFill>
                  <a:schemeClr val="tx2"/>
                </a:solidFill>
                <a:latin typeface="Arial Black" panose="020B0A04020102020204" pitchFamily="34" charset="0"/>
              </a:rPr>
              <a:t>LIENS VERS ÉDUBASE : </a:t>
            </a:r>
          </a:p>
        </p:txBody>
      </p:sp>
      <p:sp>
        <p:nvSpPr>
          <p:cNvPr id="24" name="ZoneTexte 23">
            <a:extLst>
              <a:ext uri="{FF2B5EF4-FFF2-40B4-BE49-F238E27FC236}">
                <a16:creationId xmlns="" xmlns:a16="http://schemas.microsoft.com/office/drawing/2014/main" id="{0AB30DA5-4BE1-4DDD-BC90-A1E49FD0720E}"/>
              </a:ext>
            </a:extLst>
          </p:cNvPr>
          <p:cNvSpPr txBox="1"/>
          <p:nvPr/>
        </p:nvSpPr>
        <p:spPr>
          <a:xfrm>
            <a:off x="6096000" y="1205331"/>
            <a:ext cx="6096000" cy="307777"/>
          </a:xfrm>
          <a:prstGeom prst="rect">
            <a:avLst/>
          </a:prstGeom>
          <a:noFill/>
        </p:spPr>
        <p:txBody>
          <a:bodyPr wrap="square" rtlCol="0">
            <a:spAutoFit/>
          </a:bodyPr>
          <a:lstStyle/>
          <a:p>
            <a:pPr defTabSz="633039"/>
            <a:r>
              <a:rPr lang="fr-FR" sz="1400" b="1" dirty="0">
                <a:solidFill>
                  <a:schemeClr val="tx2"/>
                </a:solidFill>
                <a:latin typeface="Arial Black" panose="020B0A04020102020204" pitchFamily="34" charset="0"/>
              </a:rPr>
              <a:t>LIENS VERS LE SITE ACADÉMIQUE : </a:t>
            </a:r>
          </a:p>
        </p:txBody>
      </p:sp>
      <p:sp>
        <p:nvSpPr>
          <p:cNvPr id="25" name="Rectangle 24">
            <a:extLst>
              <a:ext uri="{FF2B5EF4-FFF2-40B4-BE49-F238E27FC236}">
                <a16:creationId xmlns="" xmlns:a16="http://schemas.microsoft.com/office/drawing/2014/main" id="{372D8D2B-20DD-4A13-9C87-FF2F848E1B11}"/>
              </a:ext>
            </a:extLst>
          </p:cNvPr>
          <p:cNvSpPr/>
          <p:nvPr/>
        </p:nvSpPr>
        <p:spPr>
          <a:xfrm>
            <a:off x="0" y="1584356"/>
            <a:ext cx="4857748" cy="4264183"/>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900" i="1" dirty="0" smtClean="0">
                <a:solidFill>
                  <a:srgbClr val="000000"/>
                </a:solidFill>
                <a:hlinkClick r:id="rId3"/>
              </a:rPr>
              <a:t>https://edubase.eduscol.education.fr/fiche/19708</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4"/>
              </a:rPr>
              <a:t>https://edubase.eduscol.education.fr/fiche/19984</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5"/>
              </a:rPr>
              <a:t>https://edubase.eduscol.education.fr/fiche/19711</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6"/>
              </a:rPr>
              <a:t>https://edubase.eduscol.education.fr/fiche/19710</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hlinkClick r:id="rId7"/>
            </a:endParaRPr>
          </a:p>
          <a:p>
            <a:pPr lvl="0" defTabSz="633039" fontAlgn="base"/>
            <a:r>
              <a:rPr lang="fr-FR" sz="900" i="1" dirty="0" smtClean="0">
                <a:solidFill>
                  <a:srgbClr val="000000"/>
                </a:solidFill>
                <a:hlinkClick r:id="rId7"/>
              </a:rPr>
              <a:t>https://edubase.eduscol.education.fr/fiche/19995</a:t>
            </a:r>
            <a:endParaRPr lang="fr-FR" sz="900" i="1" dirty="0" smtClean="0">
              <a:solidFill>
                <a:srgbClr val="000000"/>
              </a:solidFill>
            </a:endParaRPr>
          </a:p>
          <a:p>
            <a:pPr lvl="0" defTabSz="633039" fontAlgn="base"/>
            <a:endParaRPr lang="fr-FR" sz="900" i="1" dirty="0" smtClean="0">
              <a:solidFill>
                <a:srgbClr val="000000"/>
              </a:solidFill>
              <a:hlinkClick r:id="rId8"/>
            </a:endParaRPr>
          </a:p>
          <a:p>
            <a:pPr lvl="0" defTabSz="633039" fontAlgn="base"/>
            <a:endParaRPr lang="fr-FR" sz="900" i="1" dirty="0" smtClean="0">
              <a:solidFill>
                <a:srgbClr val="000000"/>
              </a:solidFill>
              <a:hlinkClick r:id="rId8"/>
            </a:endParaRPr>
          </a:p>
          <a:p>
            <a:pPr lvl="0" defTabSz="633039" fontAlgn="base"/>
            <a:r>
              <a:rPr lang="fr-FR" sz="900" i="1" dirty="0" smtClean="0">
                <a:solidFill>
                  <a:srgbClr val="000000"/>
                </a:solidFill>
                <a:hlinkClick r:id="rId8"/>
              </a:rPr>
              <a:t>https://edubase.eduscol.education.fr/fiche/20020</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hlinkClick r:id="rId9"/>
            </a:endParaRPr>
          </a:p>
          <a:p>
            <a:pPr lvl="0" defTabSz="633039" fontAlgn="base"/>
            <a:r>
              <a:rPr lang="fr-FR" sz="900" i="1" dirty="0" smtClean="0">
                <a:solidFill>
                  <a:srgbClr val="000000"/>
                </a:solidFill>
                <a:hlinkClick r:id="rId9"/>
              </a:rPr>
              <a:t>https://edubase.eduscol.education.fr/fiche/20014</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hlinkClick r:id="rId10"/>
            </a:endParaRPr>
          </a:p>
          <a:p>
            <a:pPr lvl="0" defTabSz="633039" fontAlgn="base"/>
            <a:r>
              <a:rPr lang="fr-FR" sz="900" i="1" dirty="0" smtClean="0">
                <a:solidFill>
                  <a:srgbClr val="000000"/>
                </a:solidFill>
                <a:hlinkClick r:id="rId10"/>
              </a:rPr>
              <a:t>https://edubase.eduscol.education.fr/fiche/20015</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11"/>
              </a:rPr>
              <a:t>https://edubase.eduscol.education.fr/fiche/20016</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12"/>
              </a:rPr>
              <a:t>https://edubase.eduscol.education.fr/fiche/20017</a:t>
            </a:r>
            <a:endParaRPr lang="fr-FR" sz="900" i="1" dirty="0" smtClean="0">
              <a:solidFill>
                <a:srgbClr val="000000"/>
              </a:solidFill>
            </a:endParaRPr>
          </a:p>
          <a:p>
            <a:pPr lvl="0" defTabSz="633039" fontAlgn="base"/>
            <a:endParaRPr lang="fr-FR" sz="900" i="1" dirty="0" smtClean="0">
              <a:solidFill>
                <a:srgbClr val="000000"/>
              </a:solidFill>
              <a:hlinkClick r:id="rId13"/>
            </a:endParaRPr>
          </a:p>
          <a:p>
            <a:pPr lvl="0" defTabSz="633039" fontAlgn="base"/>
            <a:endParaRPr lang="fr-FR" sz="900" i="1" dirty="0" smtClean="0">
              <a:solidFill>
                <a:srgbClr val="000000"/>
              </a:solidFill>
              <a:hlinkClick r:id="rId13"/>
            </a:endParaRPr>
          </a:p>
          <a:p>
            <a:pPr lvl="0" defTabSz="633039" fontAlgn="base"/>
            <a:r>
              <a:rPr lang="fr-FR" sz="900" i="1" dirty="0" smtClean="0">
                <a:solidFill>
                  <a:srgbClr val="000000"/>
                </a:solidFill>
                <a:hlinkClick r:id="rId13"/>
              </a:rPr>
              <a:t>https://</a:t>
            </a:r>
            <a:r>
              <a:rPr lang="fr-FR" sz="900" i="1" dirty="0" smtClean="0">
                <a:solidFill>
                  <a:srgbClr val="000000"/>
                </a:solidFill>
                <a:hlinkClick r:id="rId13"/>
              </a:rPr>
              <a:t>edubase.eduscol.education.fr/fiche/19709</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14"/>
              </a:rPr>
              <a:t>https://</a:t>
            </a:r>
            <a:r>
              <a:rPr lang="fr-FR" sz="900" i="1" dirty="0" smtClean="0">
                <a:solidFill>
                  <a:srgbClr val="000000"/>
                </a:solidFill>
                <a:hlinkClick r:id="rId14"/>
              </a:rPr>
              <a:t>edubase.eduscol.education.fr/fiche/19712</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a:solidFill>
                <a:srgbClr val="000000"/>
              </a:solidFill>
            </a:endParaRPr>
          </a:p>
        </p:txBody>
      </p:sp>
      <p:sp>
        <p:nvSpPr>
          <p:cNvPr id="26" name="Rectangle 25">
            <a:extLst>
              <a:ext uri="{FF2B5EF4-FFF2-40B4-BE49-F238E27FC236}">
                <a16:creationId xmlns="" xmlns:a16="http://schemas.microsoft.com/office/drawing/2014/main" id="{07D9242C-279F-44FC-ADAC-05801612717D}"/>
              </a:ext>
            </a:extLst>
          </p:cNvPr>
          <p:cNvSpPr/>
          <p:nvPr/>
        </p:nvSpPr>
        <p:spPr>
          <a:xfrm>
            <a:off x="5096939" y="1557197"/>
            <a:ext cx="5776273" cy="4399983"/>
          </a:xfrm>
          <a:prstGeom prst="rect">
            <a:avLst/>
          </a:prstGeom>
          <a:solidFill>
            <a:schemeClr val="bg1"/>
          </a:solidFill>
          <a:ln w="12700">
            <a:solidFill>
              <a:schemeClr val="accent6"/>
            </a:solid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900" i="1" dirty="0" smtClean="0">
                <a:solidFill>
                  <a:srgbClr val="000000"/>
                </a:solidFill>
                <a:hlinkClick r:id="rId15"/>
              </a:rPr>
              <a:t>https://pedagogie.ac-rennes.fr/sites/pedagogie.ac-rennes.fr/IMG/pdf/interaction_ecrite_cm2-6e.pdf</a:t>
            </a:r>
            <a:endParaRPr lang="fr-FR" sz="900" i="1" dirty="0" smtClean="0">
              <a:solidFill>
                <a:srgbClr val="000000"/>
              </a:solidFill>
            </a:endParaRPr>
          </a:p>
          <a:p>
            <a:pPr lvl="0" defTabSz="633039" fontAlgn="base"/>
            <a:r>
              <a:rPr lang="fr-FR" sz="900" i="1" dirty="0" smtClean="0">
                <a:solidFill>
                  <a:srgbClr val="000000"/>
                </a:solidFill>
              </a:rPr>
              <a:t> </a:t>
            </a:r>
          </a:p>
          <a:p>
            <a:pPr lvl="0" defTabSz="633039" fontAlgn="base"/>
            <a:r>
              <a:rPr lang="fr-FR" sz="900" i="1" dirty="0" smtClean="0">
                <a:solidFill>
                  <a:srgbClr val="000000"/>
                </a:solidFill>
                <a:hlinkClick r:id="rId16"/>
              </a:rPr>
              <a:t>https://pedagogie.ac-rennes.fr/sites/pedagogie.ac-rennes.fr/IMG/pdf/histoire_dont_vous_etes_le_heros.pdf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17"/>
              </a:rPr>
              <a:t>https://pedagogie.ac-rennes.fr/sites/pedagogie.ac-rennes.fr/IMG/pdf/situation_no3_ma_giner_vhb_rennes.pdf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18"/>
              </a:rPr>
              <a:t>https://pedagogie.ac-rennes.fr/sites/pedagogie.ac-rennes.fr/IMG/pdf/projet_traam_2021-interaction_orale_et_ecrite_battais_cecile.pdf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19"/>
              </a:rPr>
              <a:t>https://pedagogie.ac-rennes.fr/sites/pedagogie.ac-rennes.fr/IMG/pdf/mise_en_oeuvre_pedagogique_-_boisdron_louise.pdf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20"/>
              </a:rPr>
              <a:t>https://pedagogie.ac-rennes.fr/sites/pedagogie.ac-rennes.fr/IMG/pdf/situation_no2_ma_giner_vhb_rennes.pdf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21"/>
              </a:rPr>
              <a:t>https://pedagogie.ac-rennes.fr/sites/pedagogie.ac-rennes.fr/IMG/pdf/mise_en_oeuvre_5_actouchais_forum_pronote.pdf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22"/>
              </a:rPr>
              <a:t>https://pedagogie.ac-rennes.fr/sites/pedagogie.ac-rennes.fr/IMG/pdf/mise_en_oeuvre_4_actouchais_quiz_en_ligne.pdf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23"/>
              </a:rPr>
              <a:t>https://pedagogie.ac-rennes.fr/sites/pedagogie.ac-rennes.fr/IMG/pdf/mise_en_oeuvre_1_actouchais_h5p_hotspots.pdf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24"/>
              </a:rPr>
              <a:t>https://pedagogie.ac-rennes.fr/sites/pedagogie.ac-rennes.fr/IMG/pdf/mise_en_oeuvre_2_actouchais_the_press_amc.pdf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25"/>
              </a:rPr>
              <a:t>https://pedagogie.ac-rennes.fr/sites/pedagogie.ac-rennes.fr/IMG/pdf/situation_no3_ma_giner_vhb_rennes_1_.</a:t>
            </a:r>
            <a:r>
              <a:rPr lang="fr-FR" sz="900" i="1" dirty="0" smtClean="0">
                <a:solidFill>
                  <a:srgbClr val="000000"/>
                </a:solidFill>
                <a:hlinkClick r:id="rId25"/>
              </a:rPr>
              <a:t>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r>
              <a:rPr lang="fr-FR" sz="900" i="1" dirty="0" smtClean="0">
                <a:solidFill>
                  <a:srgbClr val="000000"/>
                </a:solidFill>
                <a:hlinkClick r:id="rId26"/>
              </a:rPr>
              <a:t>https://</a:t>
            </a:r>
            <a:r>
              <a:rPr lang="fr-FR" sz="900" i="1" dirty="0" smtClean="0">
                <a:solidFill>
                  <a:srgbClr val="000000"/>
                </a:solidFill>
                <a:hlinkClick r:id="rId26"/>
              </a:rPr>
              <a:t>pedagogie.ac-rennes.fr/sites/pedagogie.ac-rennes.fr/IMG/pdf/projet_franco-allemand_broussl_nd_un_echange_scolaire_numerique_autour_de_l_art.pdf</a:t>
            </a:r>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smtClean="0">
              <a:solidFill>
                <a:srgbClr val="000000"/>
              </a:solidFill>
            </a:endParaRPr>
          </a:p>
          <a:p>
            <a:pPr lvl="0" defTabSz="633039" fontAlgn="base"/>
            <a:endParaRPr lang="fr-FR" sz="900" i="1" dirty="0">
              <a:solidFill>
                <a:srgbClr val="000000"/>
              </a:solidFill>
            </a:endParaRPr>
          </a:p>
        </p:txBody>
      </p:sp>
      <p:pic>
        <p:nvPicPr>
          <p:cNvPr id="21" name="Picture 2" descr="Résultat de recherche d'images pour &quot;MENJS LOGO PNG&quot;">
            <a:extLst>
              <a:ext uri="{FF2B5EF4-FFF2-40B4-BE49-F238E27FC236}">
                <a16:creationId xmlns="" xmlns:a16="http://schemas.microsoft.com/office/drawing/2014/main" id="{205CC084-6642-48E2-BFC0-4784331C404D}"/>
              </a:ext>
            </a:extLst>
          </p:cNvPr>
          <p:cNvPicPr>
            <a:picLocks noChangeAspect="1" noChangeArrowheads="1"/>
          </p:cNvPicPr>
          <p:nvPr/>
        </p:nvPicPr>
        <p:blipFill>
          <a:blip r:embed="rId27" cstate="print">
            <a:extLst>
              <a:ext uri="{28A0092B-C50C-407E-A947-70E740481C1C}">
                <a14:useLocalDpi xmlns:a14="http://schemas.microsoft.com/office/drawing/2010/main" xmlns=""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xmlns="">
                <a:solidFill>
                  <a:srgbClr val="FFFFFF"/>
                </a:solidFill>
              </a14:hiddenFill>
            </a:ext>
          </a:extLst>
        </p:spPr>
      </p:pic>
      <p:sp>
        <p:nvSpPr>
          <p:cNvPr id="30" name="ZoneTexte 29">
            <a:extLst>
              <a:ext uri="{FF2B5EF4-FFF2-40B4-BE49-F238E27FC236}">
                <a16:creationId xmlns="" xmlns:a16="http://schemas.microsoft.com/office/drawing/2014/main" id="{ED2BD0F7-9BBD-4773-A17B-8461CF256CDA}"/>
              </a:ext>
            </a:extLst>
          </p:cNvPr>
          <p:cNvSpPr txBox="1"/>
          <p:nvPr/>
        </p:nvSpPr>
        <p:spPr>
          <a:xfrm>
            <a:off x="10848588" y="3741298"/>
            <a:ext cx="1368812" cy="461665"/>
          </a:xfrm>
          <a:prstGeom prst="rect">
            <a:avLst/>
          </a:prstGeom>
          <a:noFill/>
        </p:spPr>
        <p:txBody>
          <a:bodyPr wrap="square" rtlCol="0">
            <a:spAutoFit/>
          </a:bodyPr>
          <a:lstStyle/>
          <a:p>
            <a:pPr algn="ctr"/>
            <a:r>
              <a:rPr lang="fr-FR" sz="1200" b="1" dirty="0">
                <a:solidFill>
                  <a:schemeClr val="bg1"/>
                </a:solidFill>
              </a:rPr>
              <a:t>PRODUCTIONS</a:t>
            </a:r>
          </a:p>
          <a:p>
            <a:pPr algn="ctr"/>
            <a:r>
              <a:rPr lang="fr-FR" sz="1200" b="1" dirty="0">
                <a:solidFill>
                  <a:schemeClr val="bg1"/>
                </a:solidFill>
              </a:rPr>
              <a:t>ACADÉMIQUES</a:t>
            </a:r>
          </a:p>
        </p:txBody>
      </p:sp>
      <p:sp>
        <p:nvSpPr>
          <p:cNvPr id="32" name="ZoneTexte 31">
            <a:extLst>
              <a:ext uri="{FF2B5EF4-FFF2-40B4-BE49-F238E27FC236}">
                <a16:creationId xmlns="" xmlns:a16="http://schemas.microsoft.com/office/drawing/2014/main" id="{3A837C49-B1F9-49BF-91F3-1C50EE12C42F}"/>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spTree>
    <p:extLst>
      <p:ext uri="{BB962C8B-B14F-4D97-AF65-F5344CB8AC3E}">
        <p14:creationId xmlns:p14="http://schemas.microsoft.com/office/powerpoint/2010/main" xmlns="" val="3634236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e 15">
            <a:extLst>
              <a:ext uri="{FF2B5EF4-FFF2-40B4-BE49-F238E27FC236}">
                <a16:creationId xmlns="" xmlns:a16="http://schemas.microsoft.com/office/drawing/2014/main" id="{0703AFAD-6C4C-4074-B697-E97660F4382B}"/>
              </a:ext>
            </a:extLst>
          </p:cNvPr>
          <p:cNvGrpSpPr/>
          <p:nvPr/>
        </p:nvGrpSpPr>
        <p:grpSpPr>
          <a:xfrm rot="5400000">
            <a:off x="8596185" y="3184403"/>
            <a:ext cx="5907336" cy="1439857"/>
            <a:chOff x="2832" y="721165"/>
            <a:chExt cx="6855168" cy="1375976"/>
          </a:xfrm>
        </p:grpSpPr>
        <p:sp>
          <p:nvSpPr>
            <p:cNvPr id="22" name="Forme libre : forme 21">
              <a:extLst>
                <a:ext uri="{FF2B5EF4-FFF2-40B4-BE49-F238E27FC236}">
                  <a16:creationId xmlns="" xmlns:a16="http://schemas.microsoft.com/office/drawing/2014/main" id="{B6B1D100-C0AA-488A-A8D1-8FFD7BF48CAA}"/>
                </a:ext>
              </a:extLst>
            </p:cNvPr>
            <p:cNvSpPr/>
            <p:nvPr/>
          </p:nvSpPr>
          <p:spPr>
            <a:xfrm>
              <a:off x="2832"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17" name="Forme libre : forme 16">
              <a:extLst>
                <a:ext uri="{FF2B5EF4-FFF2-40B4-BE49-F238E27FC236}">
                  <a16:creationId xmlns="" xmlns:a16="http://schemas.microsoft.com/office/drawing/2014/main" id="{FC6CBFFE-5083-4114-932C-D0DE802F5DD6}"/>
                </a:ext>
              </a:extLst>
            </p:cNvPr>
            <p:cNvSpPr/>
            <p:nvPr/>
          </p:nvSpPr>
          <p:spPr>
            <a:xfrm>
              <a:off x="2077769" y="797450"/>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rgbClr val="E7E7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a:solidFill>
                  <a:srgbClr val="FFFFFF"/>
                </a:solidFill>
              </a:endParaRPr>
            </a:p>
          </p:txBody>
        </p:sp>
        <p:sp>
          <p:nvSpPr>
            <p:cNvPr id="19" name="Forme libre : forme 18">
              <a:extLst>
                <a:ext uri="{FF2B5EF4-FFF2-40B4-BE49-F238E27FC236}">
                  <a16:creationId xmlns="" xmlns:a16="http://schemas.microsoft.com/office/drawing/2014/main" id="{14B9D0A4-2D99-4AEC-836C-DE241DD300BC}"/>
                </a:ext>
              </a:extLst>
            </p:cNvPr>
            <p:cNvSpPr/>
            <p:nvPr/>
          </p:nvSpPr>
          <p:spPr>
            <a:xfrm>
              <a:off x="4152706" y="797453"/>
              <a:ext cx="2705294" cy="1255629"/>
            </a:xfrm>
            <a:custGeom>
              <a:avLst/>
              <a:gdLst>
                <a:gd name="connsiteX0" fmla="*/ 0 w 2705294"/>
                <a:gd name="connsiteY0" fmla="*/ 0 h 1255629"/>
                <a:gd name="connsiteX1" fmla="*/ 2705294 w 2705294"/>
                <a:gd name="connsiteY1" fmla="*/ 0 h 1255629"/>
                <a:gd name="connsiteX2" fmla="*/ 1352647 w 2705294"/>
                <a:gd name="connsiteY2" fmla="*/ 1255629 h 1255629"/>
                <a:gd name="connsiteX3" fmla="*/ 0 w 2705294"/>
                <a:gd name="connsiteY3" fmla="*/ 0 h 1255629"/>
              </a:gdLst>
              <a:ahLst/>
              <a:cxnLst>
                <a:cxn ang="0">
                  <a:pos x="connsiteX0" y="connsiteY0"/>
                </a:cxn>
                <a:cxn ang="0">
                  <a:pos x="connsiteX1" y="connsiteY1"/>
                </a:cxn>
                <a:cxn ang="0">
                  <a:pos x="connsiteX2" y="connsiteY2"/>
                </a:cxn>
                <a:cxn ang="0">
                  <a:pos x="connsiteX3" y="connsiteY3"/>
                </a:cxn>
              </a:cxnLst>
              <a:rect l="l" t="t" r="r" b="b"/>
              <a:pathLst>
                <a:path w="2705294" h="1255629">
                  <a:moveTo>
                    <a:pt x="0" y="0"/>
                  </a:moveTo>
                  <a:lnTo>
                    <a:pt x="2705294" y="0"/>
                  </a:lnTo>
                  <a:cubicBezTo>
                    <a:pt x="2705294" y="693465"/>
                    <a:pt x="2099693" y="1255629"/>
                    <a:pt x="1352647" y="1255629"/>
                  </a:cubicBezTo>
                  <a:cubicBezTo>
                    <a:pt x="605601" y="1255629"/>
                    <a:pt x="0" y="693465"/>
                    <a:pt x="0" y="0"/>
                  </a:cubicBezTo>
                  <a:close/>
                </a:path>
              </a:pathLst>
            </a:custGeom>
            <a:solidFill>
              <a:schemeClr val="accent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defTabSz="633039"/>
              <a:endParaRPr lang="fr-FR" sz="1246" dirty="0">
                <a:solidFill>
                  <a:srgbClr val="FFFFFF"/>
                </a:solidFill>
              </a:endParaRPr>
            </a:p>
          </p:txBody>
        </p:sp>
        <p:sp>
          <p:nvSpPr>
            <p:cNvPr id="23" name="ZoneTexte 22">
              <a:extLst>
                <a:ext uri="{FF2B5EF4-FFF2-40B4-BE49-F238E27FC236}">
                  <a16:creationId xmlns="" xmlns:a16="http://schemas.microsoft.com/office/drawing/2014/main" id="{40706581-BAAE-44E6-9871-689DE0F3ED03}"/>
                </a:ext>
              </a:extLst>
            </p:cNvPr>
            <p:cNvSpPr txBox="1"/>
            <p:nvPr/>
          </p:nvSpPr>
          <p:spPr>
            <a:xfrm rot="16200000">
              <a:off x="4834943" y="1034135"/>
              <a:ext cx="1375976" cy="750035"/>
            </a:xfrm>
            <a:prstGeom prst="rect">
              <a:avLst/>
            </a:prstGeom>
            <a:noFill/>
          </p:spPr>
          <p:txBody>
            <a:bodyPr wrap="square" rtlCol="0">
              <a:spAutoFit/>
            </a:bodyPr>
            <a:lstStyle/>
            <a:p>
              <a:pPr algn="ctr"/>
              <a:r>
                <a:rPr lang="fr-FR" sz="1200" b="1" dirty="0">
                  <a:solidFill>
                    <a:schemeClr val="bg1"/>
                  </a:solidFill>
                </a:rPr>
                <a:t>PLUS-VALUES PÉDAGOGIQUES DES TRAVAUX</a:t>
              </a:r>
            </a:p>
          </p:txBody>
        </p:sp>
      </p:grpSp>
      <p:sp>
        <p:nvSpPr>
          <p:cNvPr id="2" name="Titre 1">
            <a:extLst>
              <a:ext uri="{FF2B5EF4-FFF2-40B4-BE49-F238E27FC236}">
                <a16:creationId xmlns="" xmlns:a16="http://schemas.microsoft.com/office/drawing/2014/main" id="{D7CF7AC6-B026-4BD7-A3DB-A93AA2C52F76}"/>
              </a:ext>
            </a:extLst>
          </p:cNvPr>
          <p:cNvSpPr>
            <a:spLocks noGrp="1"/>
          </p:cNvSpPr>
          <p:nvPr>
            <p:ph type="title"/>
          </p:nvPr>
        </p:nvSpPr>
        <p:spPr/>
        <p:txBody>
          <a:bodyPr/>
          <a:lstStyle/>
          <a:p>
            <a:endParaRPr lang="fr-FR">
              <a:latin typeface="+mn-lt"/>
            </a:endParaRPr>
          </a:p>
        </p:txBody>
      </p:sp>
      <p:sp>
        <p:nvSpPr>
          <p:cNvPr id="7" name="Rectangle 6">
            <a:extLst>
              <a:ext uri="{FF2B5EF4-FFF2-40B4-BE49-F238E27FC236}">
                <a16:creationId xmlns="" xmlns:a16="http://schemas.microsoft.com/office/drawing/2014/main" id="{021D6664-9FE1-4D39-BC7B-6E7D2D38FEDC}"/>
              </a:ext>
            </a:extLst>
          </p:cNvPr>
          <p:cNvSpPr/>
          <p:nvPr/>
        </p:nvSpPr>
        <p:spPr>
          <a:xfrm>
            <a:off x="0" y="0"/>
            <a:ext cx="12192000" cy="92243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33039"/>
            <a:endParaRPr lang="fr-FR" sz="1246">
              <a:solidFill>
                <a:srgbClr val="FFFFFF"/>
              </a:solidFill>
            </a:endParaRPr>
          </a:p>
        </p:txBody>
      </p:sp>
      <p:pic>
        <p:nvPicPr>
          <p:cNvPr id="8" name="Image 7">
            <a:extLst>
              <a:ext uri="{FF2B5EF4-FFF2-40B4-BE49-F238E27FC236}">
                <a16:creationId xmlns="" xmlns:a16="http://schemas.microsoft.com/office/drawing/2014/main" id="{57C4C5EA-97D2-47ED-8592-04E7E5F9333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0059" y="5384359"/>
            <a:ext cx="2922261" cy="2065909"/>
          </a:xfrm>
          <a:prstGeom prst="rect">
            <a:avLst/>
          </a:prstGeom>
        </p:spPr>
      </p:pic>
      <p:sp>
        <p:nvSpPr>
          <p:cNvPr id="20" name="ZoneTexte 19">
            <a:extLst>
              <a:ext uri="{FF2B5EF4-FFF2-40B4-BE49-F238E27FC236}">
                <a16:creationId xmlns="" xmlns:a16="http://schemas.microsoft.com/office/drawing/2014/main" id="{247F13C6-EC7D-48A5-B707-0881196D49DC}"/>
              </a:ext>
            </a:extLst>
          </p:cNvPr>
          <p:cNvSpPr txBox="1"/>
          <p:nvPr/>
        </p:nvSpPr>
        <p:spPr>
          <a:xfrm>
            <a:off x="112119" y="1305280"/>
            <a:ext cx="9684594" cy="307777"/>
          </a:xfrm>
          <a:prstGeom prst="rect">
            <a:avLst/>
          </a:prstGeom>
          <a:noFill/>
        </p:spPr>
        <p:txBody>
          <a:bodyPr wrap="square" rtlCol="0">
            <a:spAutoFit/>
          </a:bodyPr>
          <a:lstStyle/>
          <a:p>
            <a:pPr defTabSz="633039"/>
            <a:r>
              <a:rPr lang="fr-FR" sz="1400" b="1" dirty="0">
                <a:solidFill>
                  <a:schemeClr val="accent1">
                    <a:lumMod val="75000"/>
                    <a:lumOff val="25000"/>
                  </a:schemeClr>
                </a:solidFill>
                <a:latin typeface="Arial Black" panose="020B0A04020102020204" pitchFamily="34" charset="0"/>
              </a:rPr>
              <a:t>PLUS-VALUES PÉDAGOGIQUES DES TRAVAUX :</a:t>
            </a:r>
          </a:p>
        </p:txBody>
      </p:sp>
      <p:sp>
        <p:nvSpPr>
          <p:cNvPr id="31" name="Rectangle 30">
            <a:extLst>
              <a:ext uri="{FF2B5EF4-FFF2-40B4-BE49-F238E27FC236}">
                <a16:creationId xmlns="" xmlns:a16="http://schemas.microsoft.com/office/drawing/2014/main" id="{B9FE95D2-5C2C-45FE-8DBB-AF968E3E5FD1}"/>
              </a:ext>
            </a:extLst>
          </p:cNvPr>
          <p:cNvSpPr/>
          <p:nvPr/>
        </p:nvSpPr>
        <p:spPr>
          <a:xfrm>
            <a:off x="179563" y="1747688"/>
            <a:ext cx="10185398" cy="3850300"/>
          </a:xfrm>
          <a:prstGeom prst="rect">
            <a:avLst/>
          </a:prstGeom>
          <a:solidFill>
            <a:schemeClr val="bg1"/>
          </a:solidFill>
          <a:ln w="12700">
            <a:noFill/>
            <a:prstDash val="dash"/>
          </a:ln>
          <a:effectLst/>
        </p:spPr>
        <p:style>
          <a:lnRef idx="1">
            <a:schemeClr val="accent1"/>
          </a:lnRef>
          <a:fillRef idx="3">
            <a:schemeClr val="accent1"/>
          </a:fillRef>
          <a:effectRef idx="2">
            <a:schemeClr val="accent1"/>
          </a:effectRef>
          <a:fontRef idx="minor">
            <a:schemeClr val="lt1"/>
          </a:fontRef>
        </p:style>
        <p:txBody>
          <a:bodyPr tIns="91440" bIns="91440" rtlCol="0" anchor="t" anchorCtr="0"/>
          <a:lstStyle/>
          <a:p>
            <a:pPr lvl="0" defTabSz="633039" fontAlgn="base"/>
            <a:r>
              <a:rPr lang="fr-FR" sz="1200" i="1" dirty="0" smtClean="0">
                <a:solidFill>
                  <a:schemeClr val="tx1"/>
                </a:solidFill>
                <a:highlight>
                  <a:srgbClr val="FFFF00"/>
                </a:highlight>
              </a:rPr>
              <a:t>Les travaux mis en œuvre ont permis de développer une réflexion sur les apports des langues vivantes dans le développement de la formation de la personne et du citoyen. </a:t>
            </a:r>
          </a:p>
          <a:p>
            <a:pPr lvl="0" defTabSz="633039" fontAlgn="base"/>
            <a:r>
              <a:rPr lang="fr-FR" sz="1200" i="1" dirty="0" smtClean="0">
                <a:solidFill>
                  <a:schemeClr val="tx1"/>
                </a:solidFill>
                <a:highlight>
                  <a:srgbClr val="FFFF00"/>
                </a:highlight>
              </a:rPr>
              <a:t>Les interactions se situent au cœur de l'apprentissage des langues car elles permettent de prendre de la distance et de réfléchir sur ses propres habitudes et représentations. Elles offrent d'autres points de vue et ouvrent au dialogue et au respect de l'autre. Or, chez certains élèves, cette prise en compte de l'autre n'est pas évidente mais se construit progressivement. Il convient donc de créer des situations d'apprentissage qui donnent du sens aux interactions, qui rendent les tâches plus signifiantes, tout en développant les compétences numériques des élèves pour les rendre autonomes dans un contexte hybride. Cette construction de l'autonomie a également permis de développer un sentiment de montée en compétence chez les élèves dans un cadre ludique et attrayant. Leurs productions ont ainsi pu être valorisées. </a:t>
            </a:r>
          </a:p>
          <a:p>
            <a:pPr lvl="0" defTabSz="633039" fontAlgn="base"/>
            <a:r>
              <a:rPr lang="fr-FR" sz="1200" i="1" dirty="0" smtClean="0">
                <a:solidFill>
                  <a:schemeClr val="tx1"/>
                </a:solidFill>
                <a:highlight>
                  <a:srgbClr val="FFFF00"/>
                </a:highlight>
              </a:rPr>
              <a:t>Dans un contexte hybride, il est important d'adopter une pédagogie des « petits pas », en explicitant le plus possible les consignes, afin d'éviter que les élèves ne soient découragés et finissent par abandonner. Il est important que le feedback soit immédiat pour que l'élève gagne en confiance et développe d'autres compétences transversales. </a:t>
            </a:r>
          </a:p>
          <a:p>
            <a:pPr lvl="0" defTabSz="633039" fontAlgn="base"/>
            <a:r>
              <a:rPr lang="fr-FR" sz="1200" i="1" dirty="0" smtClean="0">
                <a:solidFill>
                  <a:schemeClr val="tx1"/>
                </a:solidFill>
                <a:highlight>
                  <a:srgbClr val="FFFF00"/>
                </a:highlight>
              </a:rPr>
              <a:t/>
            </a:r>
            <a:br>
              <a:rPr lang="fr-FR" sz="1200" i="1" dirty="0" smtClean="0">
                <a:solidFill>
                  <a:schemeClr val="tx1"/>
                </a:solidFill>
                <a:highlight>
                  <a:srgbClr val="FFFF00"/>
                </a:highlight>
              </a:rPr>
            </a:br>
            <a:endParaRPr lang="fr-FR" sz="1200" i="1" dirty="0" smtClean="0">
              <a:solidFill>
                <a:schemeClr val="tx1"/>
              </a:solidFill>
              <a:highlight>
                <a:srgbClr val="FFFF00"/>
              </a:highlight>
            </a:endParaRPr>
          </a:p>
        </p:txBody>
      </p:sp>
      <p:pic>
        <p:nvPicPr>
          <p:cNvPr id="14" name="Picture 2" descr="Résultat de recherche d'images pour &quot;MENJS LOGO PNG&quot;">
            <a:extLst>
              <a:ext uri="{FF2B5EF4-FFF2-40B4-BE49-F238E27FC236}">
                <a16:creationId xmlns="" xmlns:a16="http://schemas.microsoft.com/office/drawing/2014/main" id="{44C3F3D5-9D82-469E-AE78-92A1B49A5993}"/>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500" y="86603"/>
            <a:ext cx="729862" cy="761595"/>
          </a:xfrm>
          <a:prstGeom prst="rect">
            <a:avLst/>
          </a:prstGeom>
          <a:noFill/>
          <a:extLst>
            <a:ext uri="{909E8E84-426E-40DD-AFC4-6F175D3DCCD1}">
              <a14:hiddenFill xmlns:a14="http://schemas.microsoft.com/office/drawing/2010/main" xmlns="">
                <a:solidFill>
                  <a:srgbClr val="FFFFFF"/>
                </a:solidFill>
              </a14:hiddenFill>
            </a:ext>
          </a:extLst>
        </p:spPr>
      </p:pic>
      <p:sp>
        <p:nvSpPr>
          <p:cNvPr id="18" name="ZoneTexte 17">
            <a:extLst>
              <a:ext uri="{FF2B5EF4-FFF2-40B4-BE49-F238E27FC236}">
                <a16:creationId xmlns="" xmlns:a16="http://schemas.microsoft.com/office/drawing/2014/main" id="{DC755DB4-4887-4B07-95B1-033A68F9D6FA}"/>
              </a:ext>
            </a:extLst>
          </p:cNvPr>
          <p:cNvSpPr txBox="1"/>
          <p:nvPr/>
        </p:nvSpPr>
        <p:spPr>
          <a:xfrm>
            <a:off x="3425646" y="135050"/>
            <a:ext cx="5340709" cy="707886"/>
          </a:xfrm>
          <a:prstGeom prst="rect">
            <a:avLst/>
          </a:prstGeom>
          <a:noFill/>
        </p:spPr>
        <p:txBody>
          <a:bodyPr wrap="square" rtlCol="0">
            <a:spAutoFit/>
          </a:bodyPr>
          <a:lstStyle/>
          <a:p>
            <a:pPr algn="ctr" defTabSz="633039"/>
            <a:r>
              <a:rPr lang="fr-FR" sz="2000" b="1" dirty="0">
                <a:solidFill>
                  <a:schemeClr val="bg1"/>
                </a:solidFill>
                <a:latin typeface="Arial Black" panose="020B0A04020102020204" pitchFamily="34" charset="0"/>
              </a:rPr>
              <a:t>BILAN ACADÉMIQUE DES TRAAM </a:t>
            </a:r>
          </a:p>
          <a:p>
            <a:pPr algn="ctr" defTabSz="633039"/>
            <a:r>
              <a:rPr lang="fr-FR" sz="1200" b="1" dirty="0">
                <a:solidFill>
                  <a:schemeClr val="bg1"/>
                </a:solidFill>
                <a:latin typeface="Arial Black" panose="020B0A04020102020204" pitchFamily="34" charset="0"/>
              </a:rPr>
              <a:t>DISCIPLINE</a:t>
            </a:r>
            <a:r>
              <a:rPr lang="fr-FR" sz="2000" b="1" dirty="0">
                <a:solidFill>
                  <a:schemeClr val="bg1"/>
                </a:solidFill>
                <a:latin typeface="Arial Black" panose="020B0A04020102020204" pitchFamily="34" charset="0"/>
              </a:rPr>
              <a:t> </a:t>
            </a:r>
          </a:p>
        </p:txBody>
      </p:sp>
    </p:spTree>
    <p:extLst>
      <p:ext uri="{BB962C8B-B14F-4D97-AF65-F5344CB8AC3E}">
        <p14:creationId xmlns:p14="http://schemas.microsoft.com/office/powerpoint/2010/main" xmlns="" val="3936783669"/>
      </p:ext>
    </p:extLst>
  </p:cSld>
  <p:clrMapOvr>
    <a:masterClrMapping/>
  </p:clrMapOvr>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73FB84F21B7A44F8DE104AE2ADAB9F6" ma:contentTypeVersion="10" ma:contentTypeDescription="Create a new document." ma:contentTypeScope="" ma:versionID="24b2c68add75de93a1991d9c7f737996">
  <xsd:schema xmlns:xsd="http://www.w3.org/2001/XMLSchema" xmlns:xs="http://www.w3.org/2001/XMLSchema" xmlns:p="http://schemas.microsoft.com/office/2006/metadata/properties" xmlns:ns2="7f29805c-d22a-416d-a6cf-113da334108c" targetNamespace="http://schemas.microsoft.com/office/2006/metadata/properties" ma:root="true" ma:fieldsID="4456d151dbcc4b88d0e7a82d0d6fd0e9" ns2:_="">
    <xsd:import namespace="7f29805c-d22a-416d-a6cf-113da334108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29805c-d22a-416d-a6cf-113da3341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A817FAF-3CC0-4FA1-B450-049669E12E77}">
  <ds:schemaRefs>
    <ds:schemaRef ds:uri="http://schemas.microsoft.com/sharepoint/v3/contenttype/forms"/>
  </ds:schemaRefs>
</ds:datastoreItem>
</file>

<file path=customXml/itemProps2.xml><?xml version="1.0" encoding="utf-8"?>
<ds:datastoreItem xmlns:ds="http://schemas.openxmlformats.org/officeDocument/2006/customXml" ds:itemID="{CA2BDDD0-4840-4A42-A732-7CF09BD2D772}">
  <ds:schemaRefs>
    <ds:schemaRef ds:uri="http://schemas.openxmlformats.org/package/2006/metadata/core-properties"/>
    <ds:schemaRef ds:uri="http://schemas.microsoft.com/office/infopath/2007/PartnerControls"/>
    <ds:schemaRef ds:uri="http://schemas.microsoft.com/office/2006/metadata/properties"/>
    <ds:schemaRef ds:uri="http://purl.org/dc/terms/"/>
    <ds:schemaRef ds:uri="http://schemas.microsoft.com/office/2006/documentManagement/types"/>
    <ds:schemaRef ds:uri="http://purl.org/dc/elements/1.1/"/>
    <ds:schemaRef ds:uri="http://www.w3.org/XML/1998/namespace"/>
    <ds:schemaRef ds:uri="7f29805c-d22a-416d-a6cf-113da334108c"/>
    <ds:schemaRef ds:uri="http://purl.org/dc/dcmitype/"/>
  </ds:schemaRefs>
</ds:datastoreItem>
</file>

<file path=customXml/itemProps3.xml><?xml version="1.0" encoding="utf-8"?>
<ds:datastoreItem xmlns:ds="http://schemas.openxmlformats.org/officeDocument/2006/customXml" ds:itemID="{EF6314F2-8B62-40E1-B254-2A83660306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f29805c-d22a-416d-a6cf-113da33410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2129</TotalTime>
  <Words>851</Words>
  <Application>Microsoft Office PowerPoint</Application>
  <PresentationFormat>Personnalisé</PresentationFormat>
  <Paragraphs>150</Paragraphs>
  <Slides>7</Slides>
  <Notes>1</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MINISTÈRIEL</vt:lpstr>
      <vt:lpstr>Diapositive 1</vt:lpstr>
      <vt:lpstr>Diapositive 2</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Roulette, Angèle</dc:creator>
  <cp:lastModifiedBy>Regine-Marie.Ballonad@ac-rennes.fr</cp:lastModifiedBy>
  <cp:revision>33</cp:revision>
  <dcterms:created xsi:type="dcterms:W3CDTF">2021-02-16T13:11:01Z</dcterms:created>
  <dcterms:modified xsi:type="dcterms:W3CDTF">2021-06-21T19:27:47Z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0x010100E73FB84F21B7A44F8DE104AE2ADAB9F6</vt:lpwstr>
  </property>
</Properties>
</file>